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311.jpg" ContentType="image/jpeg"/>
  <Override PartName="/ppt/media/image312.jpg" ContentType="image/jpeg"/>
  <Override PartName="/ppt/media/image313.jpg" ContentType="image/jpeg"/>
  <Override PartName="/ppt/media/image315.jpg" ContentType="image/jpeg"/>
  <Override PartName="/ppt/media/image317.jpg" ContentType="image/jpeg"/>
  <Override PartName="/ppt/media/image318.jpg" ContentType="image/jpeg"/>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2"/>
  </p:notesMasterIdLst>
  <p:sldIdLst>
    <p:sldId id="256" r:id="rId2"/>
    <p:sldId id="469" r:id="rId3"/>
    <p:sldId id="471" r:id="rId4"/>
    <p:sldId id="258" r:id="rId5"/>
    <p:sldId id="265" r:id="rId6"/>
    <p:sldId id="259" r:id="rId7"/>
    <p:sldId id="260" r:id="rId8"/>
    <p:sldId id="261" r:id="rId9"/>
    <p:sldId id="262" r:id="rId10"/>
    <p:sldId id="263" r:id="rId11"/>
    <p:sldId id="415" r:id="rId12"/>
    <p:sldId id="413" r:id="rId13"/>
    <p:sldId id="338" r:id="rId14"/>
    <p:sldId id="341" r:id="rId15"/>
    <p:sldId id="267" r:id="rId16"/>
    <p:sldId id="395" r:id="rId17"/>
    <p:sldId id="409" r:id="rId18"/>
    <p:sldId id="351" r:id="rId19"/>
    <p:sldId id="350" r:id="rId20"/>
    <p:sldId id="408" r:id="rId21"/>
    <p:sldId id="342" r:id="rId22"/>
    <p:sldId id="467" r:id="rId23"/>
    <p:sldId id="464" r:id="rId24"/>
    <p:sldId id="465" r:id="rId25"/>
    <p:sldId id="423" r:id="rId26"/>
    <p:sldId id="404" r:id="rId27"/>
    <p:sldId id="402" r:id="rId28"/>
    <p:sldId id="403" r:id="rId29"/>
    <p:sldId id="347" r:id="rId30"/>
    <p:sldId id="401" r:id="rId31"/>
    <p:sldId id="397" r:id="rId32"/>
    <p:sldId id="383" r:id="rId33"/>
    <p:sldId id="384" r:id="rId34"/>
    <p:sldId id="400" r:id="rId35"/>
    <p:sldId id="363" r:id="rId36"/>
    <p:sldId id="394" r:id="rId37"/>
    <p:sldId id="359" r:id="rId38"/>
    <p:sldId id="396" r:id="rId39"/>
    <p:sldId id="364" r:id="rId40"/>
    <p:sldId id="382" r:id="rId41"/>
    <p:sldId id="365" r:id="rId42"/>
    <p:sldId id="388" r:id="rId43"/>
    <p:sldId id="389" r:id="rId44"/>
    <p:sldId id="354" r:id="rId45"/>
    <p:sldId id="441" r:id="rId46"/>
    <p:sldId id="279" r:id="rId47"/>
    <p:sldId id="458" r:id="rId48"/>
    <p:sldId id="462" r:id="rId49"/>
    <p:sldId id="461" r:id="rId50"/>
    <p:sldId id="457" r:id="rId51"/>
    <p:sldId id="440" r:id="rId52"/>
    <p:sldId id="445" r:id="rId53"/>
    <p:sldId id="446" r:id="rId54"/>
    <p:sldId id="463" r:id="rId55"/>
    <p:sldId id="431" r:id="rId56"/>
    <p:sldId id="371" r:id="rId57"/>
    <p:sldId id="430" r:id="rId58"/>
    <p:sldId id="372" r:id="rId59"/>
    <p:sldId id="429" r:id="rId60"/>
    <p:sldId id="373" r:id="rId61"/>
    <p:sldId id="414" r:id="rId62"/>
    <p:sldId id="448" r:id="rId63"/>
    <p:sldId id="452" r:id="rId64"/>
    <p:sldId id="453" r:id="rId65"/>
    <p:sldId id="454" r:id="rId66"/>
    <p:sldId id="455" r:id="rId67"/>
    <p:sldId id="456" r:id="rId68"/>
    <p:sldId id="451" r:id="rId69"/>
    <p:sldId id="432" r:id="rId70"/>
    <p:sldId id="434" r:id="rId71"/>
    <p:sldId id="449" r:id="rId72"/>
    <p:sldId id="437" r:id="rId73"/>
    <p:sldId id="436" r:id="rId74"/>
    <p:sldId id="376" r:id="rId75"/>
    <p:sldId id="439" r:id="rId76"/>
    <p:sldId id="438" r:id="rId77"/>
    <p:sldId id="433" r:id="rId78"/>
    <p:sldId id="435" r:id="rId79"/>
    <p:sldId id="472" r:id="rId80"/>
    <p:sldId id="473" r:id="rId81"/>
    <p:sldId id="474" r:id="rId82"/>
    <p:sldId id="475" r:id="rId83"/>
    <p:sldId id="476" r:id="rId84"/>
    <p:sldId id="477" r:id="rId85"/>
    <p:sldId id="478" r:id="rId86"/>
    <p:sldId id="479" r:id="rId87"/>
    <p:sldId id="480" r:id="rId88"/>
    <p:sldId id="424" r:id="rId89"/>
    <p:sldId id="336" r:id="rId90"/>
    <p:sldId id="337" r:id="rId9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309" autoAdjust="0"/>
  </p:normalViewPr>
  <p:slideViewPr>
    <p:cSldViewPr showGuides="1">
      <p:cViewPr>
        <p:scale>
          <a:sx n="100" d="100"/>
          <a:sy n="100" d="100"/>
        </p:scale>
        <p:origin x="954" y="27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50146316-C915-4F76-8045-42E160D51400}" type="datetimeFigureOut">
              <a:rPr lang="en-IN" smtClean="0"/>
              <a:t>29-12-2025</a:t>
            </a:fld>
            <a:endParaRPr lang="en-IN"/>
          </a:p>
        </p:txBody>
      </p:sp>
      <p:sp>
        <p:nvSpPr>
          <p:cNvPr id="4" name="Slide Image Placeholder 3"/>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1219200" y="3257550"/>
            <a:ext cx="97536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9D8A4B23-2A42-469A-B035-772003FDF297}" type="slidenum">
              <a:rPr lang="en-IN" smtClean="0"/>
              <a:t>‹#›</a:t>
            </a:fld>
            <a:endParaRPr lang="en-IN"/>
          </a:p>
        </p:txBody>
      </p:sp>
    </p:spTree>
    <p:extLst>
      <p:ext uri="{BB962C8B-B14F-4D97-AF65-F5344CB8AC3E}">
        <p14:creationId xmlns:p14="http://schemas.microsoft.com/office/powerpoint/2010/main" val="3438501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D8A4B23-2A42-469A-B035-772003FDF297}" type="slidenum">
              <a:rPr lang="en-IN" smtClean="0"/>
              <a:t>48</a:t>
            </a:fld>
            <a:endParaRPr lang="en-IN"/>
          </a:p>
        </p:txBody>
      </p:sp>
    </p:spTree>
    <p:extLst>
      <p:ext uri="{BB962C8B-B14F-4D97-AF65-F5344CB8AC3E}">
        <p14:creationId xmlns:p14="http://schemas.microsoft.com/office/powerpoint/2010/main" val="2121577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D8A4B23-2A42-469A-B035-772003FDF297}" type="slidenum">
              <a:rPr lang="en-IN" smtClean="0"/>
              <a:t>88</a:t>
            </a:fld>
            <a:endParaRPr lang="en-IN"/>
          </a:p>
        </p:txBody>
      </p:sp>
    </p:spTree>
    <p:extLst>
      <p:ext uri="{BB962C8B-B14F-4D97-AF65-F5344CB8AC3E}">
        <p14:creationId xmlns:p14="http://schemas.microsoft.com/office/powerpoint/2010/main" val="844907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200" b="1" i="0">
                <a:solidFill>
                  <a:srgbClr val="777777"/>
                </a:solidFill>
                <a:latin typeface="Arial" panose="020B0604020202020204"/>
                <a:cs typeface="Arial" panose="020B0604020202020204"/>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1" i="0">
                <a:solidFill>
                  <a:srgbClr val="777777"/>
                </a:solidFill>
                <a:latin typeface="Verdana" panose="020B0604030504040204"/>
                <a:cs typeface="Verdana" panose="020B0604030504040204"/>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777777"/>
                </a:solidFill>
                <a:latin typeface="Arial" panose="020B0604020202020204"/>
                <a:cs typeface="Arial" panose="020B0604020202020204"/>
              </a:defRPr>
            </a:lvl1pPr>
          </a:lstStyle>
          <a:p>
            <a:endParaRPr/>
          </a:p>
        </p:txBody>
      </p:sp>
      <p:sp>
        <p:nvSpPr>
          <p:cNvPr id="3" name="Holder 3"/>
          <p:cNvSpPr>
            <a:spLocks noGrp="1"/>
          </p:cNvSpPr>
          <p:nvPr>
            <p:ph type="body" idx="1"/>
          </p:nvPr>
        </p:nvSpPr>
        <p:spPr/>
        <p:txBody>
          <a:bodyPr lIns="0" tIns="0" rIns="0" bIns="0"/>
          <a:lstStyle>
            <a:lvl1pPr>
              <a:defRPr sz="2400" b="1" i="0">
                <a:solidFill>
                  <a:srgbClr val="777777"/>
                </a:solidFill>
                <a:latin typeface="Verdana" panose="020B0604030504040204"/>
                <a:cs typeface="Verdana" panose="020B0604030504040204"/>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777777"/>
                </a:solidFill>
                <a:latin typeface="Arial" panose="020B0604020202020204"/>
                <a:cs typeface="Arial" panose="020B0604020202020204"/>
              </a:defRPr>
            </a:lvl1pPr>
          </a:lstStyle>
          <a:p>
            <a:endParaRPr/>
          </a:p>
        </p:txBody>
      </p:sp>
      <p:sp>
        <p:nvSpPr>
          <p:cNvPr id="3" name="Holder 3"/>
          <p:cNvSpPr>
            <a:spLocks noGrp="1"/>
          </p:cNvSpPr>
          <p:nvPr>
            <p:ph sz="half" idx="2"/>
          </p:nvPr>
        </p:nvSpPr>
        <p:spPr>
          <a:xfrm>
            <a:off x="1168704" y="1962099"/>
            <a:ext cx="3415665" cy="3486150"/>
          </a:xfrm>
          <a:prstGeom prst="rect">
            <a:avLst/>
          </a:prstGeom>
        </p:spPr>
        <p:txBody>
          <a:bodyPr wrap="square" lIns="0" tIns="0" rIns="0" bIns="0">
            <a:spAutoFit/>
          </a:bodyPr>
          <a:lstStyle>
            <a:lvl1pPr>
              <a:defRPr sz="2400" b="1" i="0">
                <a:solidFill>
                  <a:srgbClr val="232323"/>
                </a:solidFill>
                <a:latin typeface="Verdana" panose="020B0604030504040204"/>
                <a:cs typeface="Verdana" panose="020B0604030504040204"/>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12/29/2025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777777"/>
                </a:solidFill>
                <a:latin typeface="Arial" panose="020B0604020202020204"/>
                <a:cs typeface="Arial" panose="020B0604020202020204"/>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12/29/2025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12/29/2025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7994"/>
          </a:xfrm>
          <a:prstGeom prst="rect">
            <a:avLst/>
          </a:prstGeom>
        </p:spPr>
      </p:pic>
      <p:sp>
        <p:nvSpPr>
          <p:cNvPr id="2" name="Holder 2"/>
          <p:cNvSpPr>
            <a:spLocks noGrp="1"/>
          </p:cNvSpPr>
          <p:nvPr>
            <p:ph type="title"/>
          </p:nvPr>
        </p:nvSpPr>
        <p:spPr>
          <a:xfrm>
            <a:off x="666394" y="506984"/>
            <a:ext cx="5492876" cy="620979"/>
          </a:xfrm>
          <a:prstGeom prst="rect">
            <a:avLst/>
          </a:prstGeom>
        </p:spPr>
        <p:txBody>
          <a:bodyPr wrap="square" lIns="0" tIns="0" rIns="0" bIns="0">
            <a:spAutoFit/>
          </a:bodyPr>
          <a:lstStyle>
            <a:lvl1pPr>
              <a:defRPr sz="2200" b="1" i="0">
                <a:solidFill>
                  <a:srgbClr val="777777"/>
                </a:solidFill>
                <a:latin typeface="Arial" panose="020B0604020202020204"/>
                <a:cs typeface="Arial" panose="020B0604020202020204"/>
              </a:defRPr>
            </a:lvl1pPr>
          </a:lstStyle>
          <a:p>
            <a:endParaRPr/>
          </a:p>
        </p:txBody>
      </p:sp>
      <p:sp>
        <p:nvSpPr>
          <p:cNvPr id="3" name="Holder 3"/>
          <p:cNvSpPr>
            <a:spLocks noGrp="1"/>
          </p:cNvSpPr>
          <p:nvPr>
            <p:ph type="body" idx="1"/>
          </p:nvPr>
        </p:nvSpPr>
        <p:spPr>
          <a:xfrm>
            <a:off x="5077714" y="1660397"/>
            <a:ext cx="5281930" cy="2304415"/>
          </a:xfrm>
          <a:prstGeom prst="rect">
            <a:avLst/>
          </a:prstGeom>
        </p:spPr>
        <p:txBody>
          <a:bodyPr wrap="square" lIns="0" tIns="0" rIns="0" bIns="0">
            <a:spAutoFit/>
          </a:bodyPr>
          <a:lstStyle>
            <a:lvl1pPr>
              <a:defRPr sz="2400" b="1" i="0">
                <a:solidFill>
                  <a:srgbClr val="777777"/>
                </a:solidFill>
                <a:latin typeface="Verdana" panose="020B0604030504040204"/>
                <a:cs typeface="Verdana" panose="020B0604030504040204"/>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12/29/2025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image" Target="../media/image26.jpeg"/><Relationship Id="rId10" Type="http://schemas.openxmlformats.org/officeDocument/2006/relationships/image" Target="../media/image4.png"/><Relationship Id="rId4" Type="http://schemas.openxmlformats.org/officeDocument/2006/relationships/image" Target="../media/image25.jpeg"/><Relationship Id="rId9" Type="http://schemas.openxmlformats.org/officeDocument/2006/relationships/image" Target="../media/image30.emf"/></Relationships>
</file>

<file path=ppt/slides/_rels/slide1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emf"/><Relationship Id="rId7" Type="http://schemas.openxmlformats.org/officeDocument/2006/relationships/image" Target="../media/image36.jpeg"/><Relationship Id="rId2" Type="http://schemas.openxmlformats.org/officeDocument/2006/relationships/image" Target="../media/image31.emf"/><Relationship Id="rId1" Type="http://schemas.openxmlformats.org/officeDocument/2006/relationships/slideLayout" Target="../slideLayouts/slideLayout5.xml"/><Relationship Id="rId6" Type="http://schemas.openxmlformats.org/officeDocument/2006/relationships/image" Target="../media/image35.jpeg"/><Relationship Id="rId5" Type="http://schemas.openxmlformats.org/officeDocument/2006/relationships/image" Target="../media/image34.emf"/><Relationship Id="rId10" Type="http://schemas.openxmlformats.org/officeDocument/2006/relationships/image" Target="../media/image38.jpeg"/><Relationship Id="rId4" Type="http://schemas.openxmlformats.org/officeDocument/2006/relationships/image" Target="../media/image33.emf"/><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42.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jpeg"/><Relationship Id="rId9" Type="http://schemas.openxmlformats.org/officeDocument/2006/relationships/image" Target="../media/image45.jpeg"/></Relationships>
</file>

<file path=ppt/slides/_rels/slide17.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jpeg"/></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jpeg"/><Relationship Id="rId1" Type="http://schemas.openxmlformats.org/officeDocument/2006/relationships/slideLayout" Target="../slideLayouts/slideLayout5.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image" Target="../media/image60.jpeg"/><Relationship Id="rId1" Type="http://schemas.openxmlformats.org/officeDocument/2006/relationships/slideLayout" Target="../slideLayouts/slideLayout5.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2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77.jpeg"/><Relationship Id="rId5" Type="http://schemas.openxmlformats.org/officeDocument/2006/relationships/image" Target="../media/image76.jpeg"/><Relationship Id="rId10" Type="http://schemas.openxmlformats.org/officeDocument/2006/relationships/image" Target="../media/image81.jpeg"/><Relationship Id="rId4" Type="http://schemas.openxmlformats.org/officeDocument/2006/relationships/image" Target="../media/image75.jpeg"/><Relationship Id="rId9" Type="http://schemas.openxmlformats.org/officeDocument/2006/relationships/image" Target="../media/image80.jpeg"/></Relationships>
</file>

<file path=ppt/slides/_rels/slide2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85.jpg"/><Relationship Id="rId4" Type="http://schemas.openxmlformats.org/officeDocument/2006/relationships/image" Target="../media/image84.jpg"/></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7.jpg"/><Relationship Id="rId7" Type="http://schemas.openxmlformats.org/officeDocument/2006/relationships/image" Target="../media/image91.jpg"/><Relationship Id="rId2" Type="http://schemas.openxmlformats.org/officeDocument/2006/relationships/image" Target="../media/image86.jpg"/><Relationship Id="rId1" Type="http://schemas.openxmlformats.org/officeDocument/2006/relationships/slideLayout" Target="../slideLayouts/slideLayout5.xml"/><Relationship Id="rId6" Type="http://schemas.openxmlformats.org/officeDocument/2006/relationships/image" Target="../media/image90.jpg"/><Relationship Id="rId5" Type="http://schemas.openxmlformats.org/officeDocument/2006/relationships/image" Target="../media/image89.jpg"/><Relationship Id="rId4" Type="http://schemas.openxmlformats.org/officeDocument/2006/relationships/image" Target="../media/image88.jpg"/></Relationships>
</file>

<file path=ppt/slides/_rels/slide2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5.xml"/><Relationship Id="rId6" Type="http://schemas.openxmlformats.org/officeDocument/2006/relationships/image" Target="../media/image95.jpg"/><Relationship Id="rId5" Type="http://schemas.openxmlformats.org/officeDocument/2006/relationships/image" Target="../media/image4.png"/><Relationship Id="rId4" Type="http://schemas.openxmlformats.org/officeDocument/2006/relationships/image" Target="../media/image9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 Id="rId9" Type="http://schemas.openxmlformats.org/officeDocument/2006/relationships/image" Target="../media/image102.jpeg"/></Relationships>
</file>

<file path=ppt/slides/_rels/slide28.xml.rels><?xml version="1.0" encoding="UTF-8" standalone="yes"?>
<Relationships xmlns="http://schemas.openxmlformats.org/package/2006/relationships"><Relationship Id="rId3" Type="http://schemas.openxmlformats.org/officeDocument/2006/relationships/image" Target="../media/image103.jpeg"/><Relationship Id="rId7" Type="http://schemas.openxmlformats.org/officeDocument/2006/relationships/image" Target="../media/image107.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29.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30.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3.jpeg"/><Relationship Id="rId7" Type="http://schemas.openxmlformats.org/officeDocument/2006/relationships/image" Target="../media/image117.jpe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3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jpeg"/></Relationships>
</file>

<file path=ppt/slides/_rels/slide32.xml.rels><?xml version="1.0" encoding="UTF-8" standalone="yes"?>
<Relationships xmlns="http://schemas.openxmlformats.org/package/2006/relationships"><Relationship Id="rId8" Type="http://schemas.openxmlformats.org/officeDocument/2006/relationships/image" Target="../media/image129.jpeg"/><Relationship Id="rId3" Type="http://schemas.openxmlformats.org/officeDocument/2006/relationships/image" Target="../media/image124.jpeg"/><Relationship Id="rId7" Type="http://schemas.openxmlformats.org/officeDocument/2006/relationships/image" Target="../media/image128.jpeg"/><Relationship Id="rId2" Type="http://schemas.openxmlformats.org/officeDocument/2006/relationships/image" Target="../media/image123.jpeg"/><Relationship Id="rId1" Type="http://schemas.openxmlformats.org/officeDocument/2006/relationships/slideLayout" Target="../slideLayouts/slideLayout5.xml"/><Relationship Id="rId6" Type="http://schemas.openxmlformats.org/officeDocument/2006/relationships/image" Target="../media/image127.jpeg"/><Relationship Id="rId5" Type="http://schemas.openxmlformats.org/officeDocument/2006/relationships/image" Target="../media/image126.jpeg"/><Relationship Id="rId4" Type="http://schemas.openxmlformats.org/officeDocument/2006/relationships/image" Target="../media/image125.jpeg"/><Relationship Id="rId9"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132.jpeg"/><Relationship Id="rId4" Type="http://schemas.openxmlformats.org/officeDocument/2006/relationships/image" Target="../media/image131.jpeg"/></Relationships>
</file>

<file path=ppt/slides/_rels/slide35.xml.rels><?xml version="1.0" encoding="UTF-8" standalone="yes"?>
<Relationships xmlns="http://schemas.openxmlformats.org/package/2006/relationships"><Relationship Id="rId8" Type="http://schemas.openxmlformats.org/officeDocument/2006/relationships/image" Target="../media/image138.jpeg"/><Relationship Id="rId3" Type="http://schemas.openxmlformats.org/officeDocument/2006/relationships/image" Target="../media/image4.png"/><Relationship Id="rId7" Type="http://schemas.openxmlformats.org/officeDocument/2006/relationships/image" Target="../media/image137.jpeg"/><Relationship Id="rId2" Type="http://schemas.openxmlformats.org/officeDocument/2006/relationships/image" Target="../media/image133.jpeg"/><Relationship Id="rId1" Type="http://schemas.openxmlformats.org/officeDocument/2006/relationships/slideLayout" Target="../slideLayouts/slideLayout4.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36.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142.jpeg"/><Relationship Id="rId4" Type="http://schemas.openxmlformats.org/officeDocument/2006/relationships/image" Target="../media/image141.jpe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3.jpeg"/><Relationship Id="rId1" Type="http://schemas.openxmlformats.org/officeDocument/2006/relationships/slideLayout" Target="../slideLayouts/slideLayout4.xml"/><Relationship Id="rId4" Type="http://schemas.openxmlformats.org/officeDocument/2006/relationships/image" Target="../media/image144.jpeg"/></Relationships>
</file>

<file path=ppt/slides/_rels/slide38.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46.jpe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7.jpeg"/><Relationship Id="rId1" Type="http://schemas.openxmlformats.org/officeDocument/2006/relationships/slideLayout" Target="../slideLayouts/slideLayout4.xml"/><Relationship Id="rId5" Type="http://schemas.openxmlformats.org/officeDocument/2006/relationships/image" Target="../media/image149.jpeg"/><Relationship Id="rId4" Type="http://schemas.openxmlformats.org/officeDocument/2006/relationships/image" Target="../media/image148.jpeg"/></Relationships>
</file>

<file path=ppt/slides/_rels/slide40.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154.jpeg"/></Relationships>
</file>

<file path=ppt/slides/_rels/slide42.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jpeg"/><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158.jpeg"/><Relationship Id="rId4" Type="http://schemas.openxmlformats.org/officeDocument/2006/relationships/image" Target="../media/image157.jpeg"/></Relationships>
</file>

<file path=ppt/slides/_rels/slide43.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6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62.jpeg"/></Relationships>
</file>

<file path=ppt/slides/_rels/slide46.xml.rels><?xml version="1.0" encoding="UTF-8" standalone="yes"?>
<Relationships xmlns="http://schemas.openxmlformats.org/package/2006/relationships"><Relationship Id="rId8" Type="http://schemas.openxmlformats.org/officeDocument/2006/relationships/image" Target="../media/image169.jpeg"/><Relationship Id="rId3" Type="http://schemas.openxmlformats.org/officeDocument/2006/relationships/image" Target="../media/image164.jpeg"/><Relationship Id="rId7" Type="http://schemas.openxmlformats.org/officeDocument/2006/relationships/image" Target="../media/image168.jpeg"/><Relationship Id="rId2" Type="http://schemas.openxmlformats.org/officeDocument/2006/relationships/image" Target="../media/image163.jpeg"/><Relationship Id="rId1" Type="http://schemas.openxmlformats.org/officeDocument/2006/relationships/slideLayout" Target="../slideLayouts/slideLayout4.xml"/><Relationship Id="rId6" Type="http://schemas.openxmlformats.org/officeDocument/2006/relationships/image" Target="../media/image167.jpeg"/><Relationship Id="rId5" Type="http://schemas.openxmlformats.org/officeDocument/2006/relationships/image" Target="../media/image166.jpeg"/><Relationship Id="rId4" Type="http://schemas.openxmlformats.org/officeDocument/2006/relationships/image" Target="../media/image165.jpeg"/><Relationship Id="rId9" Type="http://schemas.openxmlformats.org/officeDocument/2006/relationships/image" Target="../media/image4.png"/></Relationships>
</file>

<file path=ppt/slides/_rels/slide47.xml.rels><?xml version="1.0" encoding="UTF-8" standalone="yes"?>
<Relationships xmlns="http://schemas.openxmlformats.org/package/2006/relationships"><Relationship Id="rId8" Type="http://schemas.openxmlformats.org/officeDocument/2006/relationships/image" Target="../media/image175.jpeg"/><Relationship Id="rId3" Type="http://schemas.openxmlformats.org/officeDocument/2006/relationships/image" Target="../media/image170.jpeg"/><Relationship Id="rId7" Type="http://schemas.openxmlformats.org/officeDocument/2006/relationships/image" Target="../media/image174.jpe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73.jpeg"/><Relationship Id="rId5" Type="http://schemas.openxmlformats.org/officeDocument/2006/relationships/image" Target="../media/image172.png"/><Relationship Id="rId4" Type="http://schemas.openxmlformats.org/officeDocument/2006/relationships/image" Target="../media/image171.png"/></Relationships>
</file>

<file path=ppt/slides/_rels/slide48.xml.rels><?xml version="1.0" encoding="UTF-8" standalone="yes"?>
<Relationships xmlns="http://schemas.openxmlformats.org/package/2006/relationships"><Relationship Id="rId8" Type="http://schemas.openxmlformats.org/officeDocument/2006/relationships/image" Target="../media/image180.jpeg"/><Relationship Id="rId3" Type="http://schemas.openxmlformats.org/officeDocument/2006/relationships/image" Target="../media/image4.png"/><Relationship Id="rId7" Type="http://schemas.openxmlformats.org/officeDocument/2006/relationships/image" Target="../media/image179.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78.jpeg"/><Relationship Id="rId5" Type="http://schemas.openxmlformats.org/officeDocument/2006/relationships/image" Target="../media/image177.jpeg"/><Relationship Id="rId4" Type="http://schemas.openxmlformats.org/officeDocument/2006/relationships/image" Target="../media/image176.jpeg"/><Relationship Id="rId9" Type="http://schemas.openxmlformats.org/officeDocument/2006/relationships/image" Target="../media/image181.jpeg"/></Relationships>
</file>

<file path=ppt/slides/_rels/slide49.xml.rels><?xml version="1.0" encoding="UTF-8" standalone="yes"?>
<Relationships xmlns="http://schemas.openxmlformats.org/package/2006/relationships"><Relationship Id="rId3" Type="http://schemas.openxmlformats.org/officeDocument/2006/relationships/image" Target="../media/image182.jpeg"/><Relationship Id="rId7" Type="http://schemas.openxmlformats.org/officeDocument/2006/relationships/image" Target="../media/image186.jpe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85.jpeg"/><Relationship Id="rId5" Type="http://schemas.openxmlformats.org/officeDocument/2006/relationships/image" Target="../media/image184.jpeg"/><Relationship Id="rId4" Type="http://schemas.openxmlformats.org/officeDocument/2006/relationships/image" Target="../media/image183.jpeg"/></Relationships>
</file>

<file path=ppt/slides/_rels/slide50.xml.rels><?xml version="1.0" encoding="UTF-8" standalone="yes"?>
<Relationships xmlns="http://schemas.openxmlformats.org/package/2006/relationships"><Relationship Id="rId8" Type="http://schemas.openxmlformats.org/officeDocument/2006/relationships/image" Target="../media/image192.jpeg"/><Relationship Id="rId3" Type="http://schemas.openxmlformats.org/officeDocument/2006/relationships/image" Target="../media/image187.jpeg"/><Relationship Id="rId7" Type="http://schemas.openxmlformats.org/officeDocument/2006/relationships/image" Target="../media/image191.jpe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90.jpeg"/><Relationship Id="rId5" Type="http://schemas.openxmlformats.org/officeDocument/2006/relationships/image" Target="../media/image189.jpeg"/><Relationship Id="rId4" Type="http://schemas.openxmlformats.org/officeDocument/2006/relationships/image" Target="../media/image188.png"/></Relationships>
</file>

<file path=ppt/slides/_rels/slide51.xml.rels><?xml version="1.0" encoding="UTF-8" standalone="yes"?>
<Relationships xmlns="http://schemas.openxmlformats.org/package/2006/relationships"><Relationship Id="rId8" Type="http://schemas.openxmlformats.org/officeDocument/2006/relationships/image" Target="../media/image198.jpeg"/><Relationship Id="rId3" Type="http://schemas.openxmlformats.org/officeDocument/2006/relationships/image" Target="../media/image193.jpeg"/><Relationship Id="rId7" Type="http://schemas.openxmlformats.org/officeDocument/2006/relationships/image" Target="../media/image197.jpe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96.jpeg"/><Relationship Id="rId5" Type="http://schemas.openxmlformats.org/officeDocument/2006/relationships/image" Target="../media/image195.jpeg"/><Relationship Id="rId4" Type="http://schemas.openxmlformats.org/officeDocument/2006/relationships/image" Target="../media/image194.jpeg"/><Relationship Id="rId9" Type="http://schemas.openxmlformats.org/officeDocument/2006/relationships/image" Target="../media/image199.jpeg"/></Relationships>
</file>

<file path=ppt/slides/_rels/slide52.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image" Target="../media/image200.jpe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202.jpeg"/></Relationships>
</file>

<file path=ppt/slides/_rels/slide53.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image" Target="../media/image203.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5.jpeg"/><Relationship Id="rId1" Type="http://schemas.openxmlformats.org/officeDocument/2006/relationships/slideLayout" Target="../slideLayouts/slideLayout4.xml"/><Relationship Id="rId5" Type="http://schemas.openxmlformats.org/officeDocument/2006/relationships/image" Target="../media/image207.jpeg"/><Relationship Id="rId4" Type="http://schemas.openxmlformats.org/officeDocument/2006/relationships/image" Target="../media/image206.jpeg"/></Relationships>
</file>

<file path=ppt/slides/_rels/slide56.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210.jpeg"/><Relationship Id="rId4" Type="http://schemas.openxmlformats.org/officeDocument/2006/relationships/image" Target="../media/image209.jpe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1.jpeg"/><Relationship Id="rId1" Type="http://schemas.openxmlformats.org/officeDocument/2006/relationships/slideLayout" Target="../slideLayouts/slideLayout4.xml"/><Relationship Id="rId6" Type="http://schemas.openxmlformats.org/officeDocument/2006/relationships/image" Target="../media/image214.jpeg"/><Relationship Id="rId5" Type="http://schemas.openxmlformats.org/officeDocument/2006/relationships/image" Target="../media/image213.jpeg"/><Relationship Id="rId4" Type="http://schemas.openxmlformats.org/officeDocument/2006/relationships/image" Target="../media/image212.jpe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5.jpeg"/><Relationship Id="rId1" Type="http://schemas.openxmlformats.org/officeDocument/2006/relationships/slideLayout" Target="../slideLayouts/slideLayout4.xml"/><Relationship Id="rId5" Type="http://schemas.openxmlformats.org/officeDocument/2006/relationships/image" Target="../media/image217.jpeg"/><Relationship Id="rId4" Type="http://schemas.openxmlformats.org/officeDocument/2006/relationships/image" Target="../media/image216.jpeg"/></Relationships>
</file>

<file path=ppt/slides/_rels/slide59.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image" Target="../media/image218.jpe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220.png"/></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1.jpeg"/><Relationship Id="rId1" Type="http://schemas.openxmlformats.org/officeDocument/2006/relationships/slideLayout" Target="../slideLayouts/slideLayout4.xml"/><Relationship Id="rId5" Type="http://schemas.openxmlformats.org/officeDocument/2006/relationships/image" Target="../media/image223.jpeg"/><Relationship Id="rId4" Type="http://schemas.openxmlformats.org/officeDocument/2006/relationships/image" Target="../media/image222.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8" Type="http://schemas.openxmlformats.org/officeDocument/2006/relationships/image" Target="../media/image229.jpeg"/><Relationship Id="rId3" Type="http://schemas.openxmlformats.org/officeDocument/2006/relationships/image" Target="../media/image224.png"/><Relationship Id="rId7" Type="http://schemas.openxmlformats.org/officeDocument/2006/relationships/image" Target="../media/image228.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27.jpeg"/><Relationship Id="rId5" Type="http://schemas.openxmlformats.org/officeDocument/2006/relationships/image" Target="../media/image226.png"/><Relationship Id="rId4" Type="http://schemas.openxmlformats.org/officeDocument/2006/relationships/image" Target="../media/image225.png"/></Relationships>
</file>

<file path=ppt/slides/_rels/slide63.xml.rels><?xml version="1.0" encoding="UTF-8" standalone="yes"?>
<Relationships xmlns="http://schemas.openxmlformats.org/package/2006/relationships"><Relationship Id="rId3" Type="http://schemas.openxmlformats.org/officeDocument/2006/relationships/image" Target="../media/image231.png"/><Relationship Id="rId7" Type="http://schemas.openxmlformats.org/officeDocument/2006/relationships/image" Target="../media/image4.png"/><Relationship Id="rId2" Type="http://schemas.openxmlformats.org/officeDocument/2006/relationships/image" Target="../media/image230.png"/><Relationship Id="rId1" Type="http://schemas.openxmlformats.org/officeDocument/2006/relationships/slideLayout" Target="../slideLayouts/slideLayout2.xml"/><Relationship Id="rId6" Type="http://schemas.openxmlformats.org/officeDocument/2006/relationships/image" Target="../media/image234.jpeg"/><Relationship Id="rId5" Type="http://schemas.openxmlformats.org/officeDocument/2006/relationships/image" Target="../media/image233.jpeg"/><Relationship Id="rId4" Type="http://schemas.openxmlformats.org/officeDocument/2006/relationships/image" Target="../media/image232.png"/></Relationships>
</file>

<file path=ppt/slides/_rels/slide64.xml.rels><?xml version="1.0" encoding="UTF-8" standalone="yes"?>
<Relationships xmlns="http://schemas.openxmlformats.org/package/2006/relationships"><Relationship Id="rId8" Type="http://schemas.openxmlformats.org/officeDocument/2006/relationships/image" Target="../media/image240.jpeg"/><Relationship Id="rId3" Type="http://schemas.openxmlformats.org/officeDocument/2006/relationships/image" Target="../media/image235.jpeg"/><Relationship Id="rId7" Type="http://schemas.openxmlformats.org/officeDocument/2006/relationships/image" Target="../media/image239.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38.jpeg"/><Relationship Id="rId5" Type="http://schemas.openxmlformats.org/officeDocument/2006/relationships/image" Target="../media/image237.jpeg"/><Relationship Id="rId4" Type="http://schemas.openxmlformats.org/officeDocument/2006/relationships/image" Target="../media/image236.jpeg"/><Relationship Id="rId9" Type="http://schemas.openxmlformats.org/officeDocument/2006/relationships/image" Target="../media/image241.jpeg"/></Relationships>
</file>

<file path=ppt/slides/_rels/slide65.xml.rels><?xml version="1.0" encoding="UTF-8" standalone="yes"?>
<Relationships xmlns="http://schemas.openxmlformats.org/package/2006/relationships"><Relationship Id="rId8" Type="http://schemas.openxmlformats.org/officeDocument/2006/relationships/image" Target="../media/image247.jpeg"/><Relationship Id="rId3" Type="http://schemas.openxmlformats.org/officeDocument/2006/relationships/image" Target="../media/image242.jpeg"/><Relationship Id="rId7" Type="http://schemas.openxmlformats.org/officeDocument/2006/relationships/image" Target="../media/image246.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45.png"/><Relationship Id="rId5" Type="http://schemas.openxmlformats.org/officeDocument/2006/relationships/image" Target="../media/image244.jpeg"/><Relationship Id="rId4" Type="http://schemas.openxmlformats.org/officeDocument/2006/relationships/image" Target="../media/image243.jpeg"/></Relationships>
</file>

<file path=ppt/slides/_rels/slide66.xml.rels><?xml version="1.0" encoding="UTF-8" standalone="yes"?>
<Relationships xmlns="http://schemas.openxmlformats.org/package/2006/relationships"><Relationship Id="rId8" Type="http://schemas.openxmlformats.org/officeDocument/2006/relationships/image" Target="../media/image251.png"/><Relationship Id="rId3" Type="http://schemas.openxmlformats.org/officeDocument/2006/relationships/image" Target="../media/image227.jpeg"/><Relationship Id="rId7" Type="http://schemas.openxmlformats.org/officeDocument/2006/relationships/image" Target="../media/image250.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49.jpeg"/><Relationship Id="rId5" Type="http://schemas.openxmlformats.org/officeDocument/2006/relationships/image" Target="../media/image248.jpeg"/><Relationship Id="rId10" Type="http://schemas.openxmlformats.org/officeDocument/2006/relationships/image" Target="../media/image253.png"/><Relationship Id="rId4" Type="http://schemas.openxmlformats.org/officeDocument/2006/relationships/image" Target="../media/image228.jpeg"/><Relationship Id="rId9" Type="http://schemas.openxmlformats.org/officeDocument/2006/relationships/image" Target="../media/image252.jpeg"/></Relationships>
</file>

<file path=ppt/slides/_rels/slide67.xml.rels><?xml version="1.0" encoding="UTF-8" standalone="yes"?>
<Relationships xmlns="http://schemas.openxmlformats.org/package/2006/relationships"><Relationship Id="rId8" Type="http://schemas.openxmlformats.org/officeDocument/2006/relationships/image" Target="../media/image260.jpeg"/><Relationship Id="rId3" Type="http://schemas.openxmlformats.org/officeDocument/2006/relationships/image" Target="../media/image255.jpeg"/><Relationship Id="rId7" Type="http://schemas.openxmlformats.org/officeDocument/2006/relationships/image" Target="../media/image259.jpeg"/><Relationship Id="rId2" Type="http://schemas.openxmlformats.org/officeDocument/2006/relationships/image" Target="../media/image254.jpeg"/><Relationship Id="rId1" Type="http://schemas.openxmlformats.org/officeDocument/2006/relationships/slideLayout" Target="../slideLayouts/slideLayout2.xml"/><Relationship Id="rId6" Type="http://schemas.openxmlformats.org/officeDocument/2006/relationships/image" Target="../media/image258.jpeg"/><Relationship Id="rId5" Type="http://schemas.openxmlformats.org/officeDocument/2006/relationships/image" Target="../media/image257.jpeg"/><Relationship Id="rId4" Type="http://schemas.openxmlformats.org/officeDocument/2006/relationships/image" Target="../media/image256.jpeg"/><Relationship Id="rId9" Type="http://schemas.openxmlformats.org/officeDocument/2006/relationships/image" Target="../media/image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1.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8" Type="http://schemas.openxmlformats.org/officeDocument/2006/relationships/image" Target="../media/image267.jpeg"/><Relationship Id="rId3" Type="http://schemas.openxmlformats.org/officeDocument/2006/relationships/image" Target="../media/image262.jpeg"/><Relationship Id="rId7" Type="http://schemas.openxmlformats.org/officeDocument/2006/relationships/image" Target="../media/image266.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265.png"/><Relationship Id="rId5" Type="http://schemas.openxmlformats.org/officeDocument/2006/relationships/image" Target="../media/image264.png"/><Relationship Id="rId4" Type="http://schemas.openxmlformats.org/officeDocument/2006/relationships/image" Target="../media/image263.png"/><Relationship Id="rId9" Type="http://schemas.openxmlformats.org/officeDocument/2006/relationships/image" Target="../media/image268.jpeg"/></Relationships>
</file>

<file path=ppt/slides/_rels/slide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9.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8" Type="http://schemas.openxmlformats.org/officeDocument/2006/relationships/image" Target="../media/image275.jpeg"/><Relationship Id="rId3" Type="http://schemas.openxmlformats.org/officeDocument/2006/relationships/image" Target="../media/image270.jpeg"/><Relationship Id="rId7" Type="http://schemas.openxmlformats.org/officeDocument/2006/relationships/image" Target="../media/image274.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73.jpeg"/><Relationship Id="rId5" Type="http://schemas.openxmlformats.org/officeDocument/2006/relationships/image" Target="../media/image272.png"/><Relationship Id="rId4" Type="http://schemas.openxmlformats.org/officeDocument/2006/relationships/image" Target="../media/image271.jpeg"/></Relationships>
</file>

<file path=ppt/slides/_rels/slide73.xml.rels><?xml version="1.0" encoding="UTF-8" standalone="yes"?>
<Relationships xmlns="http://schemas.openxmlformats.org/package/2006/relationships"><Relationship Id="rId8" Type="http://schemas.openxmlformats.org/officeDocument/2006/relationships/image" Target="../media/image281.jpeg"/><Relationship Id="rId3" Type="http://schemas.openxmlformats.org/officeDocument/2006/relationships/image" Target="../media/image276.jpeg"/><Relationship Id="rId7" Type="http://schemas.openxmlformats.org/officeDocument/2006/relationships/image" Target="../media/image280.jpe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279.jpeg"/><Relationship Id="rId5" Type="http://schemas.openxmlformats.org/officeDocument/2006/relationships/image" Target="../media/image278.jpeg"/><Relationship Id="rId4" Type="http://schemas.openxmlformats.org/officeDocument/2006/relationships/image" Target="../media/image277.jpeg"/></Relationships>
</file>

<file path=ppt/slides/_rels/slide74.xml.rels><?xml version="1.0" encoding="UTF-8" standalone="yes"?>
<Relationships xmlns="http://schemas.openxmlformats.org/package/2006/relationships"><Relationship Id="rId8" Type="http://schemas.openxmlformats.org/officeDocument/2006/relationships/image" Target="../media/image287.jpeg"/><Relationship Id="rId3" Type="http://schemas.openxmlformats.org/officeDocument/2006/relationships/image" Target="../media/image283.png"/><Relationship Id="rId7" Type="http://schemas.openxmlformats.org/officeDocument/2006/relationships/image" Target="../media/image286.jpeg"/><Relationship Id="rId2" Type="http://schemas.openxmlformats.org/officeDocument/2006/relationships/image" Target="../media/image282.png"/><Relationship Id="rId1" Type="http://schemas.openxmlformats.org/officeDocument/2006/relationships/slideLayout" Target="../slideLayouts/slideLayout4.xml"/><Relationship Id="rId6" Type="http://schemas.openxmlformats.org/officeDocument/2006/relationships/image" Target="../media/image285.jpeg"/><Relationship Id="rId5" Type="http://schemas.openxmlformats.org/officeDocument/2006/relationships/image" Target="../media/image4.png"/><Relationship Id="rId4" Type="http://schemas.openxmlformats.org/officeDocument/2006/relationships/image" Target="../media/image284.png"/></Relationships>
</file>

<file path=ppt/slides/_rels/slide75.xml.rels><?xml version="1.0" encoding="UTF-8" standalone="yes"?>
<Relationships xmlns="http://schemas.openxmlformats.org/package/2006/relationships"><Relationship Id="rId3" Type="http://schemas.openxmlformats.org/officeDocument/2006/relationships/image" Target="../media/image288.jpe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291.jpeg"/><Relationship Id="rId5" Type="http://schemas.openxmlformats.org/officeDocument/2006/relationships/image" Target="../media/image290.jpeg"/><Relationship Id="rId4" Type="http://schemas.openxmlformats.org/officeDocument/2006/relationships/image" Target="../media/image289.jpeg"/></Relationships>
</file>

<file path=ppt/slides/_rels/slide76.xml.rels><?xml version="1.0" encoding="UTF-8" standalone="yes"?>
<Relationships xmlns="http://schemas.openxmlformats.org/package/2006/relationships"><Relationship Id="rId8" Type="http://schemas.openxmlformats.org/officeDocument/2006/relationships/image" Target="../media/image297.jpeg"/><Relationship Id="rId13" Type="http://schemas.openxmlformats.org/officeDocument/2006/relationships/image" Target="../media/image302.jpeg"/><Relationship Id="rId3" Type="http://schemas.openxmlformats.org/officeDocument/2006/relationships/image" Target="../media/image292.jpeg"/><Relationship Id="rId7" Type="http://schemas.openxmlformats.org/officeDocument/2006/relationships/image" Target="../media/image296.jpeg"/><Relationship Id="rId12" Type="http://schemas.openxmlformats.org/officeDocument/2006/relationships/image" Target="../media/image301.jpe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295.jpeg"/><Relationship Id="rId11" Type="http://schemas.openxmlformats.org/officeDocument/2006/relationships/image" Target="../media/image300.jpeg"/><Relationship Id="rId5" Type="http://schemas.openxmlformats.org/officeDocument/2006/relationships/image" Target="../media/image294.jpeg"/><Relationship Id="rId15" Type="http://schemas.openxmlformats.org/officeDocument/2006/relationships/image" Target="../media/image304.jpeg"/><Relationship Id="rId10" Type="http://schemas.openxmlformats.org/officeDocument/2006/relationships/image" Target="../media/image299.jpeg"/><Relationship Id="rId4" Type="http://schemas.openxmlformats.org/officeDocument/2006/relationships/image" Target="../media/image293.jpeg"/><Relationship Id="rId9" Type="http://schemas.openxmlformats.org/officeDocument/2006/relationships/image" Target="../media/image298.jpeg"/><Relationship Id="rId14" Type="http://schemas.openxmlformats.org/officeDocument/2006/relationships/image" Target="../media/image303.jpeg"/></Relationships>
</file>

<file path=ppt/slides/_rels/slide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5.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6.jpeg"/><Relationship Id="rId1" Type="http://schemas.openxmlformats.org/officeDocument/2006/relationships/slideLayout" Target="../slideLayouts/slideLayout4.xml"/><Relationship Id="rId5" Type="http://schemas.openxmlformats.org/officeDocument/2006/relationships/image" Target="../media/image308.jpeg"/><Relationship Id="rId4" Type="http://schemas.openxmlformats.org/officeDocument/2006/relationships/image" Target="../media/image307.jpeg"/></Relationships>
</file>

<file path=ppt/slides/_rels/slide79.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09.pn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311.jp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312.jp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313.jp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314.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315.jp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image" Target="../media/image316.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317.jp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image" Target="../media/image318.jp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8" Type="http://schemas.openxmlformats.org/officeDocument/2006/relationships/image" Target="../media/image323.png"/><Relationship Id="rId13" Type="http://schemas.openxmlformats.org/officeDocument/2006/relationships/image" Target="../media/image328.png"/><Relationship Id="rId18" Type="http://schemas.openxmlformats.org/officeDocument/2006/relationships/image" Target="../media/image333.png"/><Relationship Id="rId3" Type="http://schemas.openxmlformats.org/officeDocument/2006/relationships/image" Target="../media/image4.png"/><Relationship Id="rId7" Type="http://schemas.openxmlformats.org/officeDocument/2006/relationships/image" Target="../media/image322.png"/><Relationship Id="rId12" Type="http://schemas.openxmlformats.org/officeDocument/2006/relationships/image" Target="../media/image327.png"/><Relationship Id="rId17" Type="http://schemas.openxmlformats.org/officeDocument/2006/relationships/image" Target="../media/image332.png"/><Relationship Id="rId2" Type="http://schemas.openxmlformats.org/officeDocument/2006/relationships/notesSlide" Target="../notesSlides/notesSlide2.xml"/><Relationship Id="rId16" Type="http://schemas.openxmlformats.org/officeDocument/2006/relationships/image" Target="../media/image331.png"/><Relationship Id="rId20" Type="http://schemas.openxmlformats.org/officeDocument/2006/relationships/image" Target="../media/image335.png"/><Relationship Id="rId1" Type="http://schemas.openxmlformats.org/officeDocument/2006/relationships/slideLayout" Target="../slideLayouts/slideLayout4.xml"/><Relationship Id="rId6" Type="http://schemas.openxmlformats.org/officeDocument/2006/relationships/image" Target="../media/image321.png"/><Relationship Id="rId11" Type="http://schemas.openxmlformats.org/officeDocument/2006/relationships/image" Target="../media/image326.png"/><Relationship Id="rId5" Type="http://schemas.openxmlformats.org/officeDocument/2006/relationships/image" Target="../media/image320.png"/><Relationship Id="rId15" Type="http://schemas.openxmlformats.org/officeDocument/2006/relationships/image" Target="../media/image330.png"/><Relationship Id="rId10" Type="http://schemas.openxmlformats.org/officeDocument/2006/relationships/image" Target="../media/image325.png"/><Relationship Id="rId19" Type="http://schemas.openxmlformats.org/officeDocument/2006/relationships/image" Target="../media/image334.png"/><Relationship Id="rId4" Type="http://schemas.openxmlformats.org/officeDocument/2006/relationships/image" Target="../media/image319.png"/><Relationship Id="rId9" Type="http://schemas.openxmlformats.org/officeDocument/2006/relationships/image" Target="../media/image324.png"/><Relationship Id="rId14" Type="http://schemas.openxmlformats.org/officeDocument/2006/relationships/image" Target="../media/image329.png"/></Relationships>
</file>

<file path=ppt/slides/_rels/slide89.xml.rels><?xml version="1.0" encoding="UTF-8" standalone="yes"?>
<Relationships xmlns="http://schemas.openxmlformats.org/package/2006/relationships"><Relationship Id="rId3" Type="http://schemas.openxmlformats.org/officeDocument/2006/relationships/image" Target="../media/image337.jpeg"/><Relationship Id="rId2" Type="http://schemas.openxmlformats.org/officeDocument/2006/relationships/image" Target="../media/image336.jpe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8" Type="http://schemas.openxmlformats.org/officeDocument/2006/relationships/image" Target="../media/image344.png"/><Relationship Id="rId13" Type="http://schemas.openxmlformats.org/officeDocument/2006/relationships/image" Target="../media/image349.png"/><Relationship Id="rId18" Type="http://schemas.openxmlformats.org/officeDocument/2006/relationships/image" Target="../media/image353.png"/><Relationship Id="rId3" Type="http://schemas.openxmlformats.org/officeDocument/2006/relationships/image" Target="../media/image339.png"/><Relationship Id="rId7" Type="http://schemas.openxmlformats.org/officeDocument/2006/relationships/image" Target="../media/image343.png"/><Relationship Id="rId12" Type="http://schemas.openxmlformats.org/officeDocument/2006/relationships/image" Target="../media/image348.png"/><Relationship Id="rId17" Type="http://schemas.openxmlformats.org/officeDocument/2006/relationships/image" Target="../media/image352.png"/><Relationship Id="rId2" Type="http://schemas.openxmlformats.org/officeDocument/2006/relationships/image" Target="../media/image338.png"/><Relationship Id="rId16"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342.jpeg"/><Relationship Id="rId11" Type="http://schemas.openxmlformats.org/officeDocument/2006/relationships/image" Target="../media/image347.png"/><Relationship Id="rId5" Type="http://schemas.openxmlformats.org/officeDocument/2006/relationships/image" Target="../media/image341.png"/><Relationship Id="rId15" Type="http://schemas.openxmlformats.org/officeDocument/2006/relationships/image" Target="../media/image351.png"/><Relationship Id="rId10" Type="http://schemas.openxmlformats.org/officeDocument/2006/relationships/image" Target="../media/image346.png"/><Relationship Id="rId19" Type="http://schemas.openxmlformats.org/officeDocument/2006/relationships/image" Target="../media/image354.png"/><Relationship Id="rId4" Type="http://schemas.openxmlformats.org/officeDocument/2006/relationships/image" Target="../media/image340.png"/><Relationship Id="rId9" Type="http://schemas.openxmlformats.org/officeDocument/2006/relationships/image" Target="../media/image345.png"/><Relationship Id="rId14" Type="http://schemas.openxmlformats.org/officeDocument/2006/relationships/image" Target="../media/image3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77646" y="5499608"/>
            <a:ext cx="5480050" cy="314960"/>
          </a:xfrm>
          <a:prstGeom prst="rect">
            <a:avLst/>
          </a:prstGeom>
        </p:spPr>
        <p:txBody>
          <a:bodyPr vert="horz" wrap="square" lIns="0" tIns="12065" rIns="0" bIns="0" rtlCol="0">
            <a:spAutoFit/>
          </a:bodyPr>
          <a:lstStyle/>
          <a:p>
            <a:pPr marL="12700">
              <a:lnSpc>
                <a:spcPct val="100000"/>
              </a:lnSpc>
              <a:spcBef>
                <a:spcPts val="95"/>
              </a:spcBef>
              <a:tabLst>
                <a:tab pos="1307465" algn="l"/>
              </a:tabLst>
            </a:pPr>
            <a:r>
              <a:rPr sz="1900" spc="-10" dirty="0">
                <a:solidFill>
                  <a:srgbClr val="232323"/>
                </a:solidFill>
                <a:latin typeface="Verdana" panose="020B0604030504040204"/>
                <a:cs typeface="Verdana" panose="020B0604030504040204"/>
              </a:rPr>
              <a:t>Signage's</a:t>
            </a:r>
            <a:r>
              <a:rPr sz="1900" dirty="0">
                <a:solidFill>
                  <a:srgbClr val="232323"/>
                </a:solidFill>
                <a:latin typeface="Verdana" panose="020B0604030504040204"/>
                <a:cs typeface="Verdana" panose="020B0604030504040204"/>
              </a:rPr>
              <a:t>	|</a:t>
            </a:r>
            <a:r>
              <a:rPr sz="1900" spc="120" dirty="0">
                <a:solidFill>
                  <a:srgbClr val="232323"/>
                </a:solidFill>
                <a:latin typeface="Verdana" panose="020B0604030504040204"/>
                <a:cs typeface="Verdana" panose="020B0604030504040204"/>
              </a:rPr>
              <a:t> </a:t>
            </a:r>
            <a:r>
              <a:rPr sz="1900" dirty="0">
                <a:solidFill>
                  <a:srgbClr val="232323"/>
                </a:solidFill>
                <a:latin typeface="Verdana" panose="020B0604030504040204"/>
                <a:cs typeface="Verdana" panose="020B0604030504040204"/>
              </a:rPr>
              <a:t>Printing</a:t>
            </a:r>
            <a:r>
              <a:rPr sz="1900" spc="85" dirty="0">
                <a:solidFill>
                  <a:srgbClr val="232323"/>
                </a:solidFill>
                <a:latin typeface="Verdana" panose="020B0604030504040204"/>
                <a:cs typeface="Verdana" panose="020B0604030504040204"/>
              </a:rPr>
              <a:t> </a:t>
            </a:r>
            <a:r>
              <a:rPr sz="1900" dirty="0">
                <a:solidFill>
                  <a:srgbClr val="232323"/>
                </a:solidFill>
                <a:latin typeface="Verdana" panose="020B0604030504040204"/>
                <a:cs typeface="Verdana" panose="020B0604030504040204"/>
              </a:rPr>
              <a:t>|</a:t>
            </a:r>
            <a:r>
              <a:rPr sz="1900" spc="120" dirty="0">
                <a:solidFill>
                  <a:srgbClr val="232323"/>
                </a:solidFill>
                <a:latin typeface="Verdana" panose="020B0604030504040204"/>
                <a:cs typeface="Verdana" panose="020B0604030504040204"/>
              </a:rPr>
              <a:t> </a:t>
            </a:r>
            <a:r>
              <a:rPr sz="1900" dirty="0">
                <a:solidFill>
                  <a:srgbClr val="232323"/>
                </a:solidFill>
                <a:latin typeface="Verdana" panose="020B0604030504040204"/>
                <a:cs typeface="Verdana" panose="020B0604030504040204"/>
              </a:rPr>
              <a:t>Retail</a:t>
            </a:r>
            <a:r>
              <a:rPr sz="1900" spc="-40" dirty="0">
                <a:solidFill>
                  <a:srgbClr val="232323"/>
                </a:solidFill>
                <a:latin typeface="Verdana" panose="020B0604030504040204"/>
                <a:cs typeface="Verdana" panose="020B0604030504040204"/>
              </a:rPr>
              <a:t> </a:t>
            </a:r>
            <a:r>
              <a:rPr sz="1900" spc="-125" dirty="0">
                <a:solidFill>
                  <a:srgbClr val="232323"/>
                </a:solidFill>
                <a:latin typeface="Verdana" panose="020B0604030504040204"/>
                <a:cs typeface="Verdana" panose="020B0604030504040204"/>
              </a:rPr>
              <a:t>In-</a:t>
            </a:r>
            <a:r>
              <a:rPr sz="1900" dirty="0">
                <a:solidFill>
                  <a:srgbClr val="232323"/>
                </a:solidFill>
                <a:latin typeface="Verdana" panose="020B0604030504040204"/>
                <a:cs typeface="Verdana" panose="020B0604030504040204"/>
              </a:rPr>
              <a:t>shop</a:t>
            </a:r>
            <a:r>
              <a:rPr sz="1900" spc="-75" dirty="0">
                <a:solidFill>
                  <a:srgbClr val="232323"/>
                </a:solidFill>
                <a:latin typeface="Verdana" panose="020B0604030504040204"/>
                <a:cs typeface="Verdana" panose="020B0604030504040204"/>
              </a:rPr>
              <a:t> </a:t>
            </a:r>
            <a:r>
              <a:rPr sz="1900" spc="-10" dirty="0">
                <a:solidFill>
                  <a:srgbClr val="232323"/>
                </a:solidFill>
                <a:latin typeface="Verdana" panose="020B0604030504040204"/>
                <a:cs typeface="Verdana" panose="020B0604030504040204"/>
              </a:rPr>
              <a:t>Fixtures</a:t>
            </a:r>
            <a:endParaRPr sz="1900">
              <a:latin typeface="Verdana" panose="020B0604030504040204"/>
              <a:cs typeface="Verdana" panose="020B0604030504040204"/>
            </a:endParaRPr>
          </a:p>
        </p:txBody>
      </p:sp>
      <p:sp>
        <p:nvSpPr>
          <p:cNvPr id="3" name="object 3"/>
          <p:cNvSpPr txBox="1"/>
          <p:nvPr/>
        </p:nvSpPr>
        <p:spPr>
          <a:xfrm>
            <a:off x="6442964" y="5499608"/>
            <a:ext cx="2047239" cy="314960"/>
          </a:xfrm>
          <a:prstGeom prst="rect">
            <a:avLst/>
          </a:prstGeom>
        </p:spPr>
        <p:txBody>
          <a:bodyPr vert="horz" wrap="square" lIns="0" tIns="12065" rIns="0" bIns="0" rtlCol="0">
            <a:spAutoFit/>
          </a:bodyPr>
          <a:lstStyle/>
          <a:p>
            <a:pPr marL="12700">
              <a:lnSpc>
                <a:spcPct val="100000"/>
              </a:lnSpc>
              <a:spcBef>
                <a:spcPts val="95"/>
              </a:spcBef>
            </a:pPr>
            <a:r>
              <a:rPr sz="1900" dirty="0">
                <a:solidFill>
                  <a:srgbClr val="232323"/>
                </a:solidFill>
                <a:latin typeface="Verdana" panose="020B0604030504040204"/>
                <a:cs typeface="Verdana" panose="020B0604030504040204"/>
              </a:rPr>
              <a:t>|</a:t>
            </a:r>
            <a:r>
              <a:rPr sz="1900" spc="10" dirty="0">
                <a:solidFill>
                  <a:srgbClr val="232323"/>
                </a:solidFill>
                <a:latin typeface="Verdana" panose="020B0604030504040204"/>
                <a:cs typeface="Verdana" panose="020B0604030504040204"/>
              </a:rPr>
              <a:t> </a:t>
            </a:r>
            <a:r>
              <a:rPr sz="1900" spc="-10" dirty="0">
                <a:solidFill>
                  <a:srgbClr val="232323"/>
                </a:solidFill>
                <a:latin typeface="Verdana" panose="020B0604030504040204"/>
                <a:cs typeface="Verdana" panose="020B0604030504040204"/>
              </a:rPr>
              <a:t>Retail</a:t>
            </a:r>
            <a:r>
              <a:rPr sz="1900" spc="-114" dirty="0">
                <a:solidFill>
                  <a:srgbClr val="232323"/>
                </a:solidFill>
                <a:latin typeface="Verdana" panose="020B0604030504040204"/>
                <a:cs typeface="Verdana" panose="020B0604030504040204"/>
              </a:rPr>
              <a:t> </a:t>
            </a:r>
            <a:r>
              <a:rPr sz="1900" spc="-10" dirty="0">
                <a:solidFill>
                  <a:srgbClr val="232323"/>
                </a:solidFill>
                <a:latin typeface="Verdana" panose="020B0604030504040204"/>
                <a:cs typeface="Verdana" panose="020B0604030504040204"/>
              </a:rPr>
              <a:t>Branding</a:t>
            </a:r>
            <a:endParaRPr sz="1900">
              <a:latin typeface="Verdana" panose="020B0604030504040204"/>
              <a:cs typeface="Verdana" panose="020B0604030504040204"/>
            </a:endParaRPr>
          </a:p>
        </p:txBody>
      </p:sp>
      <p:sp>
        <p:nvSpPr>
          <p:cNvPr id="4" name="object 4"/>
          <p:cNvSpPr txBox="1"/>
          <p:nvPr/>
        </p:nvSpPr>
        <p:spPr>
          <a:xfrm>
            <a:off x="8695690" y="5499608"/>
            <a:ext cx="2792730" cy="314960"/>
          </a:xfrm>
          <a:prstGeom prst="rect">
            <a:avLst/>
          </a:prstGeom>
        </p:spPr>
        <p:txBody>
          <a:bodyPr vert="horz" wrap="square" lIns="0" tIns="12065" rIns="0" bIns="0" rtlCol="0">
            <a:spAutoFit/>
          </a:bodyPr>
          <a:lstStyle/>
          <a:p>
            <a:pPr marL="12700">
              <a:lnSpc>
                <a:spcPct val="100000"/>
              </a:lnSpc>
              <a:spcBef>
                <a:spcPts val="95"/>
              </a:spcBef>
            </a:pPr>
            <a:r>
              <a:rPr sz="1900" dirty="0">
                <a:solidFill>
                  <a:srgbClr val="232323"/>
                </a:solidFill>
                <a:latin typeface="Verdana" panose="020B0604030504040204"/>
                <a:cs typeface="Verdana" panose="020B0604030504040204"/>
              </a:rPr>
              <a:t>|</a:t>
            </a:r>
            <a:r>
              <a:rPr sz="1900" spc="130" dirty="0">
                <a:solidFill>
                  <a:srgbClr val="232323"/>
                </a:solidFill>
                <a:latin typeface="Verdana" panose="020B0604030504040204"/>
                <a:cs typeface="Verdana" panose="020B0604030504040204"/>
              </a:rPr>
              <a:t> </a:t>
            </a:r>
            <a:r>
              <a:rPr sz="1900" dirty="0">
                <a:solidFill>
                  <a:srgbClr val="232323"/>
                </a:solidFill>
                <a:latin typeface="Verdana" panose="020B0604030504040204"/>
                <a:cs typeface="Verdana" panose="020B0604030504040204"/>
              </a:rPr>
              <a:t>Marketing</a:t>
            </a:r>
            <a:r>
              <a:rPr sz="1900" spc="-5" dirty="0">
                <a:solidFill>
                  <a:srgbClr val="232323"/>
                </a:solidFill>
                <a:latin typeface="Verdana" panose="020B0604030504040204"/>
                <a:cs typeface="Verdana" panose="020B0604030504040204"/>
              </a:rPr>
              <a:t> </a:t>
            </a:r>
            <a:r>
              <a:rPr sz="1900" spc="-10" dirty="0">
                <a:solidFill>
                  <a:srgbClr val="232323"/>
                </a:solidFill>
                <a:latin typeface="Verdana" panose="020B0604030504040204"/>
                <a:cs typeface="Verdana" panose="020B0604030504040204"/>
              </a:rPr>
              <a:t>Collaterals</a:t>
            </a:r>
            <a:endParaRPr sz="1900">
              <a:latin typeface="Verdana" panose="020B0604030504040204"/>
              <a:cs typeface="Verdana" panose="020B0604030504040204"/>
            </a:endParaRPr>
          </a:p>
        </p:txBody>
      </p:sp>
      <p:grpSp>
        <p:nvGrpSpPr>
          <p:cNvPr id="5" name="object 5"/>
          <p:cNvGrpSpPr/>
          <p:nvPr/>
        </p:nvGrpSpPr>
        <p:grpSpPr>
          <a:xfrm>
            <a:off x="4450841" y="2001011"/>
            <a:ext cx="3154045" cy="1813560"/>
            <a:chOff x="4450841" y="2001011"/>
            <a:chExt cx="3154045" cy="1813560"/>
          </a:xfrm>
        </p:grpSpPr>
        <p:pic>
          <p:nvPicPr>
            <p:cNvPr id="6" name="object 6"/>
            <p:cNvPicPr/>
            <p:nvPr/>
          </p:nvPicPr>
          <p:blipFill>
            <a:blip r:embed="rId2" cstate="print"/>
            <a:stretch>
              <a:fillRect/>
            </a:stretch>
          </p:blipFill>
          <p:spPr>
            <a:xfrm>
              <a:off x="4450841" y="2001011"/>
              <a:ext cx="3153917" cy="1806702"/>
            </a:xfrm>
            <a:prstGeom prst="rect">
              <a:avLst/>
            </a:prstGeom>
          </p:spPr>
        </p:pic>
        <p:sp>
          <p:nvSpPr>
            <p:cNvPr id="7" name="object 7"/>
            <p:cNvSpPr/>
            <p:nvPr/>
          </p:nvSpPr>
          <p:spPr>
            <a:xfrm>
              <a:off x="4695824" y="3669410"/>
              <a:ext cx="2801620" cy="139065"/>
            </a:xfrm>
            <a:custGeom>
              <a:avLst/>
              <a:gdLst/>
              <a:ahLst/>
              <a:cxnLst/>
              <a:rect l="l" t="t" r="r" b="b"/>
              <a:pathLst>
                <a:path w="2801620" h="139064">
                  <a:moveTo>
                    <a:pt x="2801111" y="0"/>
                  </a:moveTo>
                  <a:lnTo>
                    <a:pt x="0" y="0"/>
                  </a:lnTo>
                  <a:lnTo>
                    <a:pt x="0" y="138683"/>
                  </a:lnTo>
                  <a:lnTo>
                    <a:pt x="2801111" y="138683"/>
                  </a:lnTo>
                  <a:lnTo>
                    <a:pt x="2801111" y="0"/>
                  </a:lnTo>
                  <a:close/>
                </a:path>
              </a:pathLst>
            </a:custGeom>
            <a:solidFill>
              <a:srgbClr val="F8F9FB"/>
            </a:solidFill>
          </p:spPr>
          <p:txBody>
            <a:bodyPr wrap="square" lIns="0" tIns="0" rIns="0" bIns="0" rtlCol="0"/>
            <a:lstStyle/>
            <a:p>
              <a:endParaRPr/>
            </a:p>
          </p:txBody>
        </p:sp>
        <p:sp>
          <p:nvSpPr>
            <p:cNvPr id="8" name="object 8"/>
            <p:cNvSpPr/>
            <p:nvPr/>
          </p:nvSpPr>
          <p:spPr>
            <a:xfrm>
              <a:off x="4695824" y="3669410"/>
              <a:ext cx="2801620" cy="139065"/>
            </a:xfrm>
            <a:custGeom>
              <a:avLst/>
              <a:gdLst/>
              <a:ahLst/>
              <a:cxnLst/>
              <a:rect l="l" t="t" r="r" b="b"/>
              <a:pathLst>
                <a:path w="2801620" h="139064">
                  <a:moveTo>
                    <a:pt x="0" y="138683"/>
                  </a:moveTo>
                  <a:lnTo>
                    <a:pt x="2801111" y="138683"/>
                  </a:lnTo>
                  <a:lnTo>
                    <a:pt x="2801111" y="0"/>
                  </a:lnTo>
                  <a:lnTo>
                    <a:pt x="0" y="0"/>
                  </a:lnTo>
                  <a:lnTo>
                    <a:pt x="0" y="138683"/>
                  </a:lnTo>
                  <a:close/>
                </a:path>
              </a:pathLst>
            </a:custGeom>
            <a:ln w="12700">
              <a:solidFill>
                <a:srgbClr val="F8F9FB"/>
              </a:solidFill>
            </a:ln>
          </p:spPr>
          <p:txBody>
            <a:bodyPr wrap="square" lIns="0" tIns="0" rIns="0" bIns="0" rtlCol="0"/>
            <a:lstStyle/>
            <a:p>
              <a:endParaRPr/>
            </a:p>
          </p:txBody>
        </p:sp>
      </p:grpSp>
      <p:sp>
        <p:nvSpPr>
          <p:cNvPr id="9" name="object 9"/>
          <p:cNvSpPr txBox="1"/>
          <p:nvPr/>
        </p:nvSpPr>
        <p:spPr>
          <a:xfrm>
            <a:off x="5075046" y="3703065"/>
            <a:ext cx="2002155" cy="186690"/>
          </a:xfrm>
          <a:prstGeom prst="rect">
            <a:avLst/>
          </a:prstGeom>
        </p:spPr>
        <p:txBody>
          <a:bodyPr vert="horz" wrap="square" lIns="0" tIns="13335" rIns="0" bIns="0" rtlCol="0">
            <a:spAutoFit/>
          </a:bodyPr>
          <a:lstStyle/>
          <a:p>
            <a:pPr marL="12700">
              <a:lnSpc>
                <a:spcPct val="100000"/>
              </a:lnSpc>
              <a:spcBef>
                <a:spcPts val="105"/>
              </a:spcBef>
            </a:pPr>
            <a:r>
              <a:rPr sz="1050" spc="-20" dirty="0">
                <a:latin typeface="Arial" panose="020B0604020202020204"/>
                <a:cs typeface="Arial" panose="020B0604020202020204"/>
              </a:rPr>
              <a:t>PRINTING</a:t>
            </a:r>
            <a:r>
              <a:rPr sz="1050" spc="-105" dirty="0">
                <a:latin typeface="Arial" panose="020B0604020202020204"/>
                <a:cs typeface="Arial" panose="020B0604020202020204"/>
              </a:rPr>
              <a:t> </a:t>
            </a:r>
            <a:r>
              <a:rPr sz="1050" dirty="0">
                <a:latin typeface="Arial" panose="020B0604020202020204"/>
                <a:cs typeface="Arial" panose="020B0604020202020204"/>
              </a:rPr>
              <a:t>I</a:t>
            </a:r>
            <a:r>
              <a:rPr sz="1050" spc="20" dirty="0">
                <a:latin typeface="Arial" panose="020B0604020202020204"/>
                <a:cs typeface="Arial" panose="020B0604020202020204"/>
              </a:rPr>
              <a:t> </a:t>
            </a:r>
            <a:r>
              <a:rPr sz="1050" spc="-20" dirty="0">
                <a:latin typeface="Arial" panose="020B0604020202020204"/>
                <a:cs typeface="Arial" panose="020B0604020202020204"/>
              </a:rPr>
              <a:t>SIGNAGES</a:t>
            </a:r>
            <a:r>
              <a:rPr sz="1050" spc="-45" dirty="0">
                <a:latin typeface="Arial" panose="020B0604020202020204"/>
                <a:cs typeface="Arial" panose="020B0604020202020204"/>
              </a:rPr>
              <a:t> </a:t>
            </a:r>
            <a:r>
              <a:rPr sz="1050" dirty="0">
                <a:latin typeface="Arial" panose="020B0604020202020204"/>
                <a:cs typeface="Arial" panose="020B0604020202020204"/>
              </a:rPr>
              <a:t>I</a:t>
            </a:r>
            <a:r>
              <a:rPr sz="1050" spc="35" dirty="0">
                <a:latin typeface="Arial" panose="020B0604020202020204"/>
                <a:cs typeface="Arial" panose="020B0604020202020204"/>
              </a:rPr>
              <a:t> </a:t>
            </a:r>
            <a:r>
              <a:rPr sz="1050" spc="-10" dirty="0">
                <a:latin typeface="Arial" panose="020B0604020202020204"/>
                <a:cs typeface="Arial" panose="020B0604020202020204"/>
              </a:rPr>
              <a:t>RETAIL</a:t>
            </a:r>
            <a:endParaRPr sz="1050">
              <a:latin typeface="Arial" panose="020B0604020202020204"/>
              <a:cs typeface="Arial" panose="020B0604020202020204"/>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5"/>
          </a:xfrm>
          <a:prstGeom prst="rect">
            <a:avLst/>
          </a:prstGeom>
        </p:spPr>
      </p:pic>
      <p:sp>
        <p:nvSpPr>
          <p:cNvPr id="3" name="object 3" descr="$PPTXTitle"/>
          <p:cNvSpPr txBox="1">
            <a:spLocks noGrp="1"/>
          </p:cNvSpPr>
          <p:nvPr>
            <p:ph type="title"/>
          </p:nvPr>
        </p:nvSpPr>
        <p:spPr>
          <a:xfrm>
            <a:off x="678586" y="527050"/>
            <a:ext cx="1466215" cy="391160"/>
          </a:xfrm>
          <a:prstGeom prst="rect">
            <a:avLst/>
          </a:prstGeom>
        </p:spPr>
        <p:txBody>
          <a:bodyPr vert="horz" wrap="square" lIns="0" tIns="12700" rIns="0" bIns="0" rtlCol="0">
            <a:spAutoFit/>
          </a:bodyPr>
          <a:lstStyle/>
          <a:p>
            <a:pPr marL="12700">
              <a:lnSpc>
                <a:spcPct val="100000"/>
              </a:lnSpc>
              <a:spcBef>
                <a:spcPts val="100"/>
              </a:spcBef>
            </a:pPr>
            <a:r>
              <a:rPr sz="2400" spc="-65" dirty="0">
                <a:solidFill>
                  <a:srgbClr val="232323"/>
                </a:solidFill>
                <a:latin typeface="Verdana" panose="020B0604030504040204"/>
                <a:cs typeface="Verdana" panose="020B0604030504040204"/>
              </a:rPr>
              <a:t>About</a:t>
            </a:r>
            <a:r>
              <a:rPr sz="2400" spc="-195" dirty="0">
                <a:solidFill>
                  <a:srgbClr val="232323"/>
                </a:solidFill>
                <a:latin typeface="Verdana" panose="020B0604030504040204"/>
                <a:cs typeface="Verdana" panose="020B0604030504040204"/>
              </a:rPr>
              <a:t> </a:t>
            </a:r>
            <a:r>
              <a:rPr sz="2400" spc="-25" dirty="0">
                <a:solidFill>
                  <a:srgbClr val="232323"/>
                </a:solidFill>
                <a:latin typeface="Verdana" panose="020B0604030504040204"/>
                <a:cs typeface="Verdana" panose="020B0604030504040204"/>
              </a:rPr>
              <a:t>us</a:t>
            </a:r>
            <a:endParaRPr sz="2400">
              <a:latin typeface="Verdana" panose="020B0604030504040204"/>
              <a:cs typeface="Verdana" panose="020B0604030504040204"/>
            </a:endParaRPr>
          </a:p>
        </p:txBody>
      </p:sp>
      <p:sp>
        <p:nvSpPr>
          <p:cNvPr id="4" name="object 4"/>
          <p:cNvSpPr/>
          <p:nvPr/>
        </p:nvSpPr>
        <p:spPr>
          <a:xfrm>
            <a:off x="675131" y="1110233"/>
            <a:ext cx="2026285" cy="60325"/>
          </a:xfrm>
          <a:custGeom>
            <a:avLst/>
            <a:gdLst/>
            <a:ahLst/>
            <a:cxnLst/>
            <a:rect l="l" t="t" r="r" b="b"/>
            <a:pathLst>
              <a:path w="2026285" h="60325">
                <a:moveTo>
                  <a:pt x="2026158" y="0"/>
                </a:moveTo>
                <a:lnTo>
                  <a:pt x="0" y="0"/>
                </a:lnTo>
                <a:lnTo>
                  <a:pt x="0" y="60198"/>
                </a:lnTo>
                <a:lnTo>
                  <a:pt x="2026158" y="60198"/>
                </a:lnTo>
                <a:lnTo>
                  <a:pt x="2026158" y="0"/>
                </a:lnTo>
                <a:close/>
              </a:path>
            </a:pathLst>
          </a:custGeom>
          <a:solidFill>
            <a:srgbClr val="FFCF03"/>
          </a:solidFill>
        </p:spPr>
        <p:txBody>
          <a:bodyPr wrap="square" lIns="0" tIns="0" rIns="0" bIns="0" rtlCol="0"/>
          <a:lstStyle/>
          <a:p>
            <a:endParaRPr/>
          </a:p>
        </p:txBody>
      </p:sp>
      <p:sp>
        <p:nvSpPr>
          <p:cNvPr id="5" name="object 5"/>
          <p:cNvSpPr txBox="1"/>
          <p:nvPr/>
        </p:nvSpPr>
        <p:spPr>
          <a:xfrm>
            <a:off x="678586" y="1455546"/>
            <a:ext cx="2517775" cy="1053465"/>
          </a:xfrm>
          <a:prstGeom prst="rect">
            <a:avLst/>
          </a:prstGeom>
        </p:spPr>
        <p:txBody>
          <a:bodyPr vert="horz" wrap="square" lIns="0" tIns="26034" rIns="0" bIns="0" rtlCol="0">
            <a:spAutoFit/>
          </a:bodyPr>
          <a:lstStyle/>
          <a:p>
            <a:pPr marL="12700">
              <a:lnSpc>
                <a:spcPct val="100000"/>
              </a:lnSpc>
              <a:spcBef>
                <a:spcPts val="205"/>
              </a:spcBef>
            </a:pPr>
            <a:r>
              <a:rPr sz="1200" spc="-20" dirty="0">
                <a:solidFill>
                  <a:srgbClr val="232323"/>
                </a:solidFill>
                <a:latin typeface="Verdana" panose="020B0604030504040204"/>
                <a:cs typeface="Verdana" panose="020B0604030504040204"/>
              </a:rPr>
              <a:t>LAKSHYA</a:t>
            </a:r>
            <a:r>
              <a:rPr sz="1200" spc="-15" dirty="0">
                <a:solidFill>
                  <a:srgbClr val="232323"/>
                </a:solidFill>
                <a:latin typeface="Verdana" panose="020B0604030504040204"/>
                <a:cs typeface="Verdana" panose="020B0604030504040204"/>
              </a:rPr>
              <a:t> </a:t>
            </a:r>
            <a:r>
              <a:rPr sz="1200" spc="-60" dirty="0">
                <a:solidFill>
                  <a:srgbClr val="232323"/>
                </a:solidFill>
                <a:latin typeface="Verdana" panose="020B0604030504040204"/>
                <a:cs typeface="Verdana" panose="020B0604030504040204"/>
              </a:rPr>
              <a:t>SIGNAGES.</a:t>
            </a:r>
            <a:r>
              <a:rPr sz="1200" spc="-235" dirty="0">
                <a:solidFill>
                  <a:srgbClr val="232323"/>
                </a:solidFill>
                <a:latin typeface="Verdana" panose="020B0604030504040204"/>
                <a:cs typeface="Verdana" panose="020B0604030504040204"/>
              </a:rPr>
              <a:t> </a:t>
            </a:r>
            <a:r>
              <a:rPr sz="1200" spc="-40" dirty="0">
                <a:solidFill>
                  <a:srgbClr val="232323"/>
                </a:solidFill>
                <a:latin typeface="Verdana" panose="020B0604030504040204"/>
                <a:cs typeface="Verdana" panose="020B0604030504040204"/>
              </a:rPr>
              <a:t>Is</a:t>
            </a:r>
            <a:r>
              <a:rPr sz="1200" spc="-18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an</a:t>
            </a:r>
            <a:r>
              <a:rPr sz="1200" spc="-10" dirty="0">
                <a:solidFill>
                  <a:srgbClr val="232323"/>
                </a:solidFill>
                <a:latin typeface="Verdana" panose="020B0604030504040204"/>
                <a:cs typeface="Verdana" panose="020B0604030504040204"/>
              </a:rPr>
              <a:t> </a:t>
            </a:r>
            <a:r>
              <a:rPr sz="1200" spc="-20" dirty="0">
                <a:solidFill>
                  <a:srgbClr val="232323"/>
                </a:solidFill>
                <a:latin typeface="Verdana" panose="020B0604030504040204"/>
                <a:cs typeface="Verdana" panose="020B0604030504040204"/>
              </a:rPr>
              <a:t>NCR-</a:t>
            </a:r>
            <a:endParaRPr sz="1200" dirty="0">
              <a:latin typeface="Verdana" panose="020B0604030504040204"/>
              <a:cs typeface="Verdana" panose="020B0604030504040204"/>
            </a:endParaRPr>
          </a:p>
          <a:p>
            <a:pPr marL="12700" marR="6350">
              <a:lnSpc>
                <a:spcPct val="107000"/>
              </a:lnSpc>
              <a:spcBef>
                <a:spcPts val="15"/>
              </a:spcBef>
            </a:pPr>
            <a:r>
              <a:rPr sz="1200" spc="-20" dirty="0">
                <a:solidFill>
                  <a:srgbClr val="232323"/>
                </a:solidFill>
                <a:latin typeface="Verdana" panose="020B0604030504040204"/>
                <a:cs typeface="Verdana" panose="020B0604030504040204"/>
              </a:rPr>
              <a:t>based</a:t>
            </a:r>
            <a:r>
              <a:rPr sz="1200" spc="-9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Branding</a:t>
            </a:r>
            <a:r>
              <a:rPr sz="1200" spc="-10" dirty="0">
                <a:solidFill>
                  <a:srgbClr val="232323"/>
                </a:solidFill>
                <a:latin typeface="Verdana" panose="020B0604030504040204"/>
                <a:cs typeface="Verdana" panose="020B0604030504040204"/>
              </a:rPr>
              <a:t> &amp;</a:t>
            </a:r>
            <a:r>
              <a:rPr sz="1200" spc="-155"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Retail </a:t>
            </a:r>
            <a:r>
              <a:rPr sz="1200" dirty="0">
                <a:solidFill>
                  <a:srgbClr val="232323"/>
                </a:solidFill>
                <a:latin typeface="Verdana" panose="020B0604030504040204"/>
                <a:cs typeface="Verdana" panose="020B0604030504040204"/>
              </a:rPr>
              <a:t>Merchandizing</a:t>
            </a:r>
            <a:r>
              <a:rPr sz="1200" spc="2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studio</a:t>
            </a:r>
            <a:r>
              <a:rPr sz="1200" spc="3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that</a:t>
            </a:r>
            <a:r>
              <a:rPr sz="1200" spc="3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offers</a:t>
            </a:r>
            <a:endParaRPr sz="1200" dirty="0">
              <a:latin typeface="Verdana" panose="020B0604030504040204"/>
              <a:cs typeface="Verdana" panose="020B0604030504040204"/>
            </a:endParaRPr>
          </a:p>
          <a:p>
            <a:pPr marL="12700">
              <a:lnSpc>
                <a:spcPct val="100000"/>
              </a:lnSpc>
              <a:spcBef>
                <a:spcPts val="285"/>
              </a:spcBef>
            </a:pPr>
            <a:r>
              <a:rPr sz="1200" spc="-10" dirty="0">
                <a:solidFill>
                  <a:srgbClr val="232323"/>
                </a:solidFill>
                <a:latin typeface="Verdana" panose="020B0604030504040204"/>
                <a:cs typeface="Verdana" panose="020B0604030504040204"/>
              </a:rPr>
              <a:t>turnkey</a:t>
            </a:r>
            <a:r>
              <a:rPr sz="1200" spc="-35"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solutions</a:t>
            </a:r>
            <a:r>
              <a:rPr sz="1200" spc="-2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to</a:t>
            </a:r>
            <a:r>
              <a:rPr sz="1200" spc="-10"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retailers</a:t>
            </a:r>
            <a:r>
              <a:rPr sz="1200" spc="-40"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and</a:t>
            </a:r>
            <a:endParaRPr sz="1200" dirty="0">
              <a:latin typeface="Verdana" panose="020B0604030504040204"/>
              <a:cs typeface="Verdana" panose="020B0604030504040204"/>
            </a:endParaRPr>
          </a:p>
          <a:p>
            <a:pPr marL="12700">
              <a:lnSpc>
                <a:spcPct val="100000"/>
              </a:lnSpc>
              <a:spcBef>
                <a:spcPts val="290"/>
              </a:spcBef>
            </a:pPr>
            <a:r>
              <a:rPr sz="1200" spc="-10" dirty="0">
                <a:solidFill>
                  <a:srgbClr val="232323"/>
                </a:solidFill>
                <a:latin typeface="Verdana" panose="020B0604030504040204"/>
                <a:cs typeface="Verdana" panose="020B0604030504040204"/>
              </a:rPr>
              <a:t>corporations.</a:t>
            </a:r>
            <a:endParaRPr sz="1200" dirty="0">
              <a:latin typeface="Verdana" panose="020B0604030504040204"/>
              <a:cs typeface="Verdana" panose="020B0604030504040204"/>
            </a:endParaRPr>
          </a:p>
        </p:txBody>
      </p:sp>
      <p:sp>
        <p:nvSpPr>
          <p:cNvPr id="6" name="object 6"/>
          <p:cNvSpPr txBox="1"/>
          <p:nvPr/>
        </p:nvSpPr>
        <p:spPr>
          <a:xfrm>
            <a:off x="678586" y="2704845"/>
            <a:ext cx="2610485" cy="1562100"/>
          </a:xfrm>
          <a:prstGeom prst="rect">
            <a:avLst/>
          </a:prstGeom>
        </p:spPr>
        <p:txBody>
          <a:bodyPr vert="horz" wrap="square" lIns="0" tIns="12700" rIns="0" bIns="0" rtlCol="0">
            <a:spAutoFit/>
          </a:bodyPr>
          <a:lstStyle/>
          <a:p>
            <a:pPr marL="12700" marR="5080">
              <a:lnSpc>
                <a:spcPct val="120000"/>
              </a:lnSpc>
              <a:spcBef>
                <a:spcPts val="100"/>
              </a:spcBef>
            </a:pPr>
            <a:r>
              <a:rPr sz="1200" dirty="0">
                <a:solidFill>
                  <a:srgbClr val="232323"/>
                </a:solidFill>
                <a:latin typeface="Verdana" panose="020B0604030504040204"/>
                <a:cs typeface="Verdana" panose="020B0604030504040204"/>
              </a:rPr>
              <a:t>Within</a:t>
            </a:r>
            <a:r>
              <a:rPr sz="1200" spc="-105"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a</a:t>
            </a:r>
            <a:r>
              <a:rPr sz="1200" spc="-100" dirty="0">
                <a:solidFill>
                  <a:srgbClr val="232323"/>
                </a:solidFill>
                <a:latin typeface="Verdana" panose="020B0604030504040204"/>
                <a:cs typeface="Verdana" panose="020B0604030504040204"/>
              </a:rPr>
              <a:t> </a:t>
            </a:r>
            <a:r>
              <a:rPr sz="1200" spc="-20" dirty="0">
                <a:solidFill>
                  <a:srgbClr val="232323"/>
                </a:solidFill>
                <a:latin typeface="Verdana" panose="020B0604030504040204"/>
                <a:cs typeface="Verdana" panose="020B0604030504040204"/>
              </a:rPr>
              <a:t>short</a:t>
            </a:r>
            <a:r>
              <a:rPr sz="1200" spc="-8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span</a:t>
            </a:r>
            <a:r>
              <a:rPr sz="1200" spc="-4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of</a:t>
            </a:r>
            <a:r>
              <a:rPr sz="1200" spc="-114"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less</a:t>
            </a:r>
            <a:r>
              <a:rPr sz="1200" spc="-15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than</a:t>
            </a:r>
            <a:r>
              <a:rPr sz="1200" spc="-35"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13 </a:t>
            </a:r>
            <a:r>
              <a:rPr sz="1200" spc="-45" dirty="0">
                <a:solidFill>
                  <a:srgbClr val="232323"/>
                </a:solidFill>
                <a:latin typeface="Verdana" panose="020B0604030504040204"/>
                <a:cs typeface="Verdana" panose="020B0604030504040204"/>
              </a:rPr>
              <a:t>years,</a:t>
            </a:r>
            <a:r>
              <a:rPr sz="1200" spc="-32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we</a:t>
            </a:r>
            <a:r>
              <a:rPr sz="1200" spc="-10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have</a:t>
            </a:r>
            <a:r>
              <a:rPr sz="1200" spc="27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managed</a:t>
            </a:r>
            <a:r>
              <a:rPr sz="1200" spc="-4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to</a:t>
            </a:r>
            <a:r>
              <a:rPr sz="1200" spc="-95" dirty="0">
                <a:solidFill>
                  <a:srgbClr val="232323"/>
                </a:solidFill>
                <a:latin typeface="Verdana" panose="020B0604030504040204"/>
                <a:cs typeface="Verdana" panose="020B0604030504040204"/>
              </a:rPr>
              <a:t> </a:t>
            </a:r>
            <a:r>
              <a:rPr sz="1200" spc="-20" dirty="0">
                <a:solidFill>
                  <a:srgbClr val="232323"/>
                </a:solidFill>
                <a:latin typeface="Verdana" panose="020B0604030504040204"/>
                <a:cs typeface="Verdana" panose="020B0604030504040204"/>
              </a:rPr>
              <a:t>touch base</a:t>
            </a:r>
            <a:r>
              <a:rPr sz="1200" spc="-9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with</a:t>
            </a:r>
            <a:r>
              <a:rPr sz="1200" spc="-5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one</a:t>
            </a:r>
            <a:r>
              <a:rPr sz="1200" spc="-9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of</a:t>
            </a:r>
            <a:r>
              <a:rPr sz="1200" spc="-10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the</a:t>
            </a:r>
            <a:r>
              <a:rPr sz="1200" spc="-85"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leading names</a:t>
            </a:r>
            <a:r>
              <a:rPr sz="1200" spc="-15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in</a:t>
            </a:r>
            <a:r>
              <a:rPr sz="1200" spc="-9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the</a:t>
            </a:r>
            <a:r>
              <a:rPr sz="1200" spc="-6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market</a:t>
            </a:r>
            <a:r>
              <a:rPr sz="1200" spc="-75"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who’ve </a:t>
            </a:r>
            <a:r>
              <a:rPr sz="1200" spc="-20" dirty="0">
                <a:solidFill>
                  <a:srgbClr val="232323"/>
                </a:solidFill>
                <a:latin typeface="Verdana" panose="020B0604030504040204"/>
                <a:cs typeface="Verdana" panose="020B0604030504040204"/>
              </a:rPr>
              <a:t>trusted</a:t>
            </a:r>
            <a:r>
              <a:rPr sz="1200" spc="-4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and</a:t>
            </a:r>
            <a:r>
              <a:rPr sz="1200" spc="-25"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appreciated</a:t>
            </a:r>
            <a:r>
              <a:rPr sz="1200" spc="-45"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our </a:t>
            </a:r>
            <a:r>
              <a:rPr sz="1200" spc="-30" dirty="0">
                <a:solidFill>
                  <a:srgbClr val="232323"/>
                </a:solidFill>
                <a:latin typeface="Verdana" panose="020B0604030504040204"/>
                <a:cs typeface="Verdana" panose="020B0604030504040204"/>
              </a:rPr>
              <a:t>innovative </a:t>
            </a:r>
            <a:r>
              <a:rPr sz="1200" dirty="0">
                <a:solidFill>
                  <a:srgbClr val="232323"/>
                </a:solidFill>
                <a:latin typeface="Verdana" panose="020B0604030504040204"/>
                <a:cs typeface="Verdana" panose="020B0604030504040204"/>
              </a:rPr>
              <a:t>design</a:t>
            </a:r>
            <a:r>
              <a:rPr sz="1200" spc="30" dirty="0">
                <a:solidFill>
                  <a:srgbClr val="232323"/>
                </a:solidFill>
                <a:latin typeface="Verdana" panose="020B0604030504040204"/>
                <a:cs typeface="Verdana" panose="020B0604030504040204"/>
              </a:rPr>
              <a:t> </a:t>
            </a:r>
            <a:r>
              <a:rPr sz="1200" spc="-35" dirty="0">
                <a:solidFill>
                  <a:srgbClr val="232323"/>
                </a:solidFill>
                <a:latin typeface="Verdana" panose="020B0604030504040204"/>
                <a:cs typeface="Verdana" panose="020B0604030504040204"/>
              </a:rPr>
              <a:t>skills,</a:t>
            </a:r>
            <a:r>
              <a:rPr sz="1200" spc="-28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quality and</a:t>
            </a:r>
            <a:r>
              <a:rPr sz="1200" spc="-8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deliveries.</a:t>
            </a:r>
            <a:endParaRPr sz="1200">
              <a:latin typeface="Verdana" panose="020B0604030504040204"/>
              <a:cs typeface="Verdana" panose="020B0604030504040204"/>
            </a:endParaRPr>
          </a:p>
        </p:txBody>
      </p:sp>
      <p:sp>
        <p:nvSpPr>
          <p:cNvPr id="7" name="object 7"/>
          <p:cNvSpPr txBox="1"/>
          <p:nvPr/>
        </p:nvSpPr>
        <p:spPr>
          <a:xfrm>
            <a:off x="9009633" y="1387602"/>
            <a:ext cx="2131695" cy="683895"/>
          </a:xfrm>
          <a:prstGeom prst="rect">
            <a:avLst/>
          </a:prstGeom>
        </p:spPr>
        <p:txBody>
          <a:bodyPr vert="horz" wrap="square" lIns="0" tIns="12700" rIns="0" bIns="0" rtlCol="0">
            <a:spAutoFit/>
          </a:bodyPr>
          <a:lstStyle/>
          <a:p>
            <a:pPr marL="12700" marR="5080" indent="39370">
              <a:lnSpc>
                <a:spcPct val="120000"/>
              </a:lnSpc>
              <a:spcBef>
                <a:spcPts val="100"/>
              </a:spcBef>
            </a:pPr>
            <a:r>
              <a:rPr sz="1200" spc="-10" dirty="0">
                <a:solidFill>
                  <a:srgbClr val="232323"/>
                </a:solidFill>
                <a:latin typeface="Verdana" panose="020B0604030504040204"/>
                <a:cs typeface="Verdana" panose="020B0604030504040204"/>
              </a:rPr>
              <a:t>Our</a:t>
            </a:r>
            <a:r>
              <a:rPr sz="1200" spc="-90" dirty="0">
                <a:solidFill>
                  <a:srgbClr val="232323"/>
                </a:solidFill>
                <a:latin typeface="Verdana" panose="020B0604030504040204"/>
                <a:cs typeface="Verdana" panose="020B0604030504040204"/>
              </a:rPr>
              <a:t> </a:t>
            </a:r>
            <a:r>
              <a:rPr sz="1200" spc="-30" dirty="0">
                <a:solidFill>
                  <a:srgbClr val="232323"/>
                </a:solidFill>
                <a:latin typeface="Verdana" panose="020B0604030504040204"/>
                <a:cs typeface="Verdana" panose="020B0604030504040204"/>
              </a:rPr>
              <a:t>services</a:t>
            </a:r>
            <a:r>
              <a:rPr sz="1200" spc="-9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extends</a:t>
            </a:r>
            <a:r>
              <a:rPr sz="1200" spc="-70" dirty="0">
                <a:solidFill>
                  <a:srgbClr val="232323"/>
                </a:solidFill>
                <a:latin typeface="Verdana" panose="020B0604030504040204"/>
                <a:cs typeface="Verdana" panose="020B0604030504040204"/>
              </a:rPr>
              <a:t> </a:t>
            </a:r>
            <a:r>
              <a:rPr sz="1200" spc="-20" dirty="0">
                <a:solidFill>
                  <a:srgbClr val="232323"/>
                </a:solidFill>
                <a:latin typeface="Verdana" panose="020B0604030504040204"/>
                <a:cs typeface="Verdana" panose="020B0604030504040204"/>
              </a:rPr>
              <a:t>from </a:t>
            </a:r>
            <a:r>
              <a:rPr sz="1200" dirty="0">
                <a:solidFill>
                  <a:srgbClr val="232323"/>
                </a:solidFill>
                <a:latin typeface="Verdana" panose="020B0604030504040204"/>
                <a:cs typeface="Verdana" panose="020B0604030504040204"/>
              </a:rPr>
              <a:t>ideating</a:t>
            </a:r>
            <a:r>
              <a:rPr sz="1200" spc="-8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and</a:t>
            </a:r>
            <a:r>
              <a:rPr sz="1200" spc="-6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customizing</a:t>
            </a:r>
            <a:r>
              <a:rPr sz="1200" spc="-70"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to </a:t>
            </a:r>
            <a:r>
              <a:rPr sz="1200" spc="-10" dirty="0">
                <a:solidFill>
                  <a:srgbClr val="232323"/>
                </a:solidFill>
                <a:latin typeface="Verdana" panose="020B0604030504040204"/>
                <a:cs typeface="Verdana" panose="020B0604030504040204"/>
              </a:rPr>
              <a:t>creating</a:t>
            </a:r>
            <a:r>
              <a:rPr sz="1200" spc="-6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and</a:t>
            </a:r>
            <a:r>
              <a:rPr sz="1200" spc="-4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installing.</a:t>
            </a:r>
            <a:endParaRPr sz="1200">
              <a:latin typeface="Verdana" panose="020B0604030504040204"/>
              <a:cs typeface="Verdana" panose="020B0604030504040204"/>
            </a:endParaRPr>
          </a:p>
        </p:txBody>
      </p:sp>
      <p:sp>
        <p:nvSpPr>
          <p:cNvPr id="8" name="object 8"/>
          <p:cNvSpPr txBox="1"/>
          <p:nvPr/>
        </p:nvSpPr>
        <p:spPr>
          <a:xfrm>
            <a:off x="9009633" y="2265933"/>
            <a:ext cx="2491105" cy="1343025"/>
          </a:xfrm>
          <a:prstGeom prst="rect">
            <a:avLst/>
          </a:prstGeom>
        </p:spPr>
        <p:txBody>
          <a:bodyPr vert="horz" wrap="square" lIns="0" tIns="12700" rIns="0" bIns="0" rtlCol="0">
            <a:spAutoFit/>
          </a:bodyPr>
          <a:lstStyle/>
          <a:p>
            <a:pPr marL="12700" marR="5080">
              <a:lnSpc>
                <a:spcPct val="120000"/>
              </a:lnSpc>
              <a:spcBef>
                <a:spcPts val="100"/>
              </a:spcBef>
            </a:pPr>
            <a:r>
              <a:rPr sz="1200" dirty="0">
                <a:solidFill>
                  <a:srgbClr val="232323"/>
                </a:solidFill>
                <a:latin typeface="Verdana" panose="020B0604030504040204"/>
                <a:cs typeface="Verdana" panose="020B0604030504040204"/>
              </a:rPr>
              <a:t>Handled</a:t>
            </a:r>
            <a:r>
              <a:rPr sz="1200" spc="-7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at</a:t>
            </a:r>
            <a:r>
              <a:rPr sz="1200" spc="-9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the</a:t>
            </a:r>
            <a:r>
              <a:rPr sz="1200" spc="-9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core</a:t>
            </a:r>
            <a:r>
              <a:rPr sz="1200" spc="-12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by</a:t>
            </a:r>
            <a:r>
              <a:rPr sz="1200" spc="21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young, </a:t>
            </a:r>
            <a:r>
              <a:rPr sz="1200" spc="-20" dirty="0">
                <a:solidFill>
                  <a:srgbClr val="232323"/>
                </a:solidFill>
                <a:latin typeface="Verdana" panose="020B0604030504040204"/>
                <a:cs typeface="Verdana" panose="020B0604030504040204"/>
              </a:rPr>
              <a:t>enthusiastic</a:t>
            </a:r>
            <a:r>
              <a:rPr sz="1200" spc="-1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and</a:t>
            </a:r>
            <a:r>
              <a:rPr sz="1200" spc="-3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experienced </a:t>
            </a:r>
            <a:r>
              <a:rPr sz="1200" spc="-25" dirty="0">
                <a:solidFill>
                  <a:srgbClr val="232323"/>
                </a:solidFill>
                <a:latin typeface="Verdana" panose="020B0604030504040204"/>
                <a:cs typeface="Verdana" panose="020B0604030504040204"/>
              </a:rPr>
              <a:t>leaders,</a:t>
            </a:r>
            <a:r>
              <a:rPr sz="1200" spc="-31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LAKSHYA</a:t>
            </a:r>
            <a:r>
              <a:rPr sz="1200" spc="15" dirty="0">
                <a:solidFill>
                  <a:srgbClr val="232323"/>
                </a:solidFill>
                <a:latin typeface="Verdana" panose="020B0604030504040204"/>
                <a:cs typeface="Verdana" panose="020B0604030504040204"/>
              </a:rPr>
              <a:t> </a:t>
            </a:r>
            <a:r>
              <a:rPr sz="1200" spc="-45" dirty="0">
                <a:solidFill>
                  <a:srgbClr val="232323"/>
                </a:solidFill>
                <a:latin typeface="Verdana" panose="020B0604030504040204"/>
                <a:cs typeface="Verdana" panose="020B0604030504040204"/>
              </a:rPr>
              <a:t>SIGNAGES</a:t>
            </a:r>
            <a:r>
              <a:rPr sz="1200" spc="-160"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is </a:t>
            </a:r>
            <a:r>
              <a:rPr sz="1200" dirty="0">
                <a:solidFill>
                  <a:srgbClr val="232323"/>
                </a:solidFill>
                <a:latin typeface="Verdana" panose="020B0604030504040204"/>
                <a:cs typeface="Verdana" panose="020B0604030504040204"/>
              </a:rPr>
              <a:t>committed</a:t>
            </a:r>
            <a:r>
              <a:rPr sz="1200" spc="-5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to</a:t>
            </a:r>
            <a:r>
              <a:rPr sz="1200" spc="-6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providing </a:t>
            </a:r>
            <a:r>
              <a:rPr sz="1200" spc="-10" dirty="0">
                <a:solidFill>
                  <a:srgbClr val="232323"/>
                </a:solidFill>
                <a:latin typeface="Verdana" panose="020B0604030504040204"/>
                <a:cs typeface="Verdana" panose="020B0604030504040204"/>
              </a:rPr>
              <a:t>hassle-</a:t>
            </a:r>
            <a:r>
              <a:rPr sz="1200" spc="-20" dirty="0">
                <a:solidFill>
                  <a:srgbClr val="232323"/>
                </a:solidFill>
                <a:latin typeface="Verdana" panose="020B0604030504040204"/>
                <a:cs typeface="Verdana" panose="020B0604030504040204"/>
              </a:rPr>
              <a:t>free</a:t>
            </a:r>
            <a:r>
              <a:rPr sz="1200" spc="-13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and</a:t>
            </a:r>
            <a:r>
              <a:rPr sz="1200" spc="15" dirty="0">
                <a:solidFill>
                  <a:srgbClr val="232323"/>
                </a:solidFill>
                <a:latin typeface="Verdana" panose="020B0604030504040204"/>
                <a:cs typeface="Verdana" panose="020B0604030504040204"/>
              </a:rPr>
              <a:t> </a:t>
            </a:r>
            <a:r>
              <a:rPr sz="1200" spc="-20" dirty="0">
                <a:solidFill>
                  <a:srgbClr val="232323"/>
                </a:solidFill>
                <a:latin typeface="Verdana" panose="020B0604030504040204"/>
                <a:cs typeface="Verdana" panose="020B0604030504040204"/>
              </a:rPr>
              <a:t>seamless</a:t>
            </a:r>
            <a:r>
              <a:rPr sz="1200" spc="-14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solutions</a:t>
            </a:r>
            <a:r>
              <a:rPr sz="1200" spc="-13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to</a:t>
            </a:r>
            <a:r>
              <a:rPr sz="1200" spc="-60"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all </a:t>
            </a:r>
            <a:r>
              <a:rPr sz="1200" spc="-10" dirty="0">
                <a:solidFill>
                  <a:srgbClr val="232323"/>
                </a:solidFill>
                <a:latin typeface="Verdana" panose="020B0604030504040204"/>
                <a:cs typeface="Verdana" panose="020B0604030504040204"/>
              </a:rPr>
              <a:t>its</a:t>
            </a:r>
            <a:r>
              <a:rPr sz="1200" spc="-16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clients.</a:t>
            </a:r>
            <a:endParaRPr sz="1200">
              <a:latin typeface="Verdana" panose="020B0604030504040204"/>
              <a:cs typeface="Verdana" panose="020B0604030504040204"/>
            </a:endParaRPr>
          </a:p>
        </p:txBody>
      </p:sp>
      <p:sp>
        <p:nvSpPr>
          <p:cNvPr id="9" name="object 9"/>
          <p:cNvSpPr txBox="1"/>
          <p:nvPr/>
        </p:nvSpPr>
        <p:spPr>
          <a:xfrm>
            <a:off x="4067047" y="1290320"/>
            <a:ext cx="2506345" cy="1781810"/>
          </a:xfrm>
          <a:prstGeom prst="rect">
            <a:avLst/>
          </a:prstGeom>
        </p:spPr>
        <p:txBody>
          <a:bodyPr vert="horz" wrap="square" lIns="0" tIns="12700" rIns="0" bIns="0" rtlCol="0">
            <a:spAutoFit/>
          </a:bodyPr>
          <a:lstStyle/>
          <a:p>
            <a:pPr marL="12700" marR="5080">
              <a:lnSpc>
                <a:spcPct val="120000"/>
              </a:lnSpc>
              <a:spcBef>
                <a:spcPts val="100"/>
              </a:spcBef>
            </a:pPr>
            <a:r>
              <a:rPr sz="1200" spc="-10" dirty="0">
                <a:solidFill>
                  <a:srgbClr val="232323"/>
                </a:solidFill>
                <a:latin typeface="Verdana" panose="020B0604030504040204"/>
                <a:cs typeface="Verdana" panose="020B0604030504040204"/>
              </a:rPr>
              <a:t>Our</a:t>
            </a:r>
            <a:r>
              <a:rPr sz="1200" spc="-114" dirty="0">
                <a:solidFill>
                  <a:srgbClr val="232323"/>
                </a:solidFill>
                <a:latin typeface="Verdana" panose="020B0604030504040204"/>
                <a:cs typeface="Verdana" panose="020B0604030504040204"/>
              </a:rPr>
              <a:t> </a:t>
            </a:r>
            <a:r>
              <a:rPr sz="1200" spc="-40" dirty="0">
                <a:solidFill>
                  <a:srgbClr val="232323"/>
                </a:solidFill>
                <a:latin typeface="Verdana" panose="020B0604030504040204"/>
                <a:cs typeface="Verdana" panose="020B0604030504040204"/>
              </a:rPr>
              <a:t>30,000</a:t>
            </a:r>
            <a:r>
              <a:rPr sz="1200" spc="-130" dirty="0">
                <a:solidFill>
                  <a:srgbClr val="232323"/>
                </a:solidFill>
                <a:latin typeface="Verdana" panose="020B0604030504040204"/>
                <a:cs typeface="Verdana" panose="020B0604030504040204"/>
              </a:rPr>
              <a:t> </a:t>
            </a:r>
            <a:r>
              <a:rPr sz="1200" spc="-20" dirty="0">
                <a:solidFill>
                  <a:srgbClr val="232323"/>
                </a:solidFill>
                <a:latin typeface="Verdana" panose="020B0604030504040204"/>
                <a:cs typeface="Verdana" panose="020B0604030504040204"/>
              </a:rPr>
              <a:t>square</a:t>
            </a:r>
            <a:r>
              <a:rPr sz="1200" spc="-3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feet</a:t>
            </a:r>
            <a:r>
              <a:rPr sz="1200" spc="-70"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facility</a:t>
            </a:r>
            <a:r>
              <a:rPr sz="1200" spc="-75"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in </a:t>
            </a:r>
            <a:r>
              <a:rPr sz="1200" dirty="0">
                <a:solidFill>
                  <a:srgbClr val="232323"/>
                </a:solidFill>
                <a:latin typeface="Verdana" panose="020B0604030504040204"/>
                <a:cs typeface="Verdana" panose="020B0604030504040204"/>
              </a:rPr>
              <a:t>Mundka</a:t>
            </a:r>
            <a:r>
              <a:rPr sz="1200" spc="4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with</a:t>
            </a:r>
            <a:r>
              <a:rPr sz="1200" spc="95" dirty="0">
                <a:solidFill>
                  <a:srgbClr val="232323"/>
                </a:solidFill>
                <a:latin typeface="Verdana" panose="020B0604030504040204"/>
                <a:cs typeface="Verdana" panose="020B0604030504040204"/>
              </a:rPr>
              <a:t> </a:t>
            </a:r>
            <a:r>
              <a:rPr sz="1200" spc="-55" dirty="0">
                <a:solidFill>
                  <a:srgbClr val="232323"/>
                </a:solidFill>
                <a:latin typeface="Verdana" panose="020B0604030504040204"/>
                <a:cs typeface="Verdana" panose="020B0604030504040204"/>
              </a:rPr>
              <a:t>state-</a:t>
            </a:r>
            <a:r>
              <a:rPr sz="1200" spc="-70" dirty="0">
                <a:solidFill>
                  <a:srgbClr val="232323"/>
                </a:solidFill>
                <a:latin typeface="Verdana" panose="020B0604030504040204"/>
                <a:cs typeface="Verdana" panose="020B0604030504040204"/>
              </a:rPr>
              <a:t>of-</a:t>
            </a:r>
            <a:r>
              <a:rPr sz="1200" spc="-40" dirty="0">
                <a:solidFill>
                  <a:srgbClr val="232323"/>
                </a:solidFill>
                <a:latin typeface="Verdana" panose="020B0604030504040204"/>
                <a:cs typeface="Verdana" panose="020B0604030504040204"/>
              </a:rPr>
              <a:t>the-</a:t>
            </a:r>
            <a:r>
              <a:rPr sz="1200" spc="-25" dirty="0">
                <a:solidFill>
                  <a:srgbClr val="232323"/>
                </a:solidFill>
                <a:latin typeface="Verdana" panose="020B0604030504040204"/>
                <a:cs typeface="Verdana" panose="020B0604030504040204"/>
              </a:rPr>
              <a:t>art </a:t>
            </a:r>
            <a:r>
              <a:rPr sz="1200" spc="-10" dirty="0">
                <a:solidFill>
                  <a:srgbClr val="232323"/>
                </a:solidFill>
                <a:latin typeface="Verdana" panose="020B0604030504040204"/>
                <a:cs typeface="Verdana" panose="020B0604030504040204"/>
              </a:rPr>
              <a:t>technology</a:t>
            </a:r>
            <a:r>
              <a:rPr sz="1200" spc="-12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enables</a:t>
            </a:r>
            <a:r>
              <a:rPr sz="1200" spc="-6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us</a:t>
            </a:r>
            <a:r>
              <a:rPr sz="1200" spc="-25" dirty="0">
                <a:solidFill>
                  <a:srgbClr val="232323"/>
                </a:solidFill>
                <a:latin typeface="Verdana" panose="020B0604030504040204"/>
                <a:cs typeface="Verdana" panose="020B0604030504040204"/>
              </a:rPr>
              <a:t> to </a:t>
            </a:r>
            <a:r>
              <a:rPr sz="1200" dirty="0">
                <a:solidFill>
                  <a:srgbClr val="232323"/>
                </a:solidFill>
                <a:latin typeface="Verdana" panose="020B0604030504040204"/>
                <a:cs typeface="Verdana" panose="020B0604030504040204"/>
              </a:rPr>
              <a:t>manufacture</a:t>
            </a:r>
            <a:r>
              <a:rPr sz="1200" spc="285"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all</a:t>
            </a:r>
            <a:r>
              <a:rPr sz="1200" spc="-120" dirty="0">
                <a:solidFill>
                  <a:srgbClr val="232323"/>
                </a:solidFill>
                <a:latin typeface="Verdana" panose="020B0604030504040204"/>
                <a:cs typeface="Verdana" panose="020B0604030504040204"/>
              </a:rPr>
              <a:t> </a:t>
            </a:r>
            <a:r>
              <a:rPr sz="1200" spc="-20" dirty="0">
                <a:solidFill>
                  <a:srgbClr val="232323"/>
                </a:solidFill>
                <a:latin typeface="Verdana" panose="020B0604030504040204"/>
                <a:cs typeface="Verdana" panose="020B0604030504040204"/>
              </a:rPr>
              <a:t>tyoes</a:t>
            </a:r>
            <a:r>
              <a:rPr sz="1200" spc="-150"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of </a:t>
            </a:r>
            <a:r>
              <a:rPr sz="1200" dirty="0">
                <a:solidFill>
                  <a:srgbClr val="232323"/>
                </a:solidFill>
                <a:latin typeface="Verdana" panose="020B0604030504040204"/>
                <a:cs typeface="Verdana" panose="020B0604030504040204"/>
              </a:rPr>
              <a:t>production</a:t>
            </a:r>
            <a:r>
              <a:rPr sz="1200" spc="-6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and</a:t>
            </a:r>
            <a:r>
              <a:rPr sz="1200" spc="-4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help</a:t>
            </a:r>
            <a:r>
              <a:rPr sz="1200" spc="-45"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our </a:t>
            </a:r>
            <a:r>
              <a:rPr sz="1200" spc="-10" dirty="0">
                <a:solidFill>
                  <a:srgbClr val="232323"/>
                </a:solidFill>
                <a:latin typeface="Verdana" panose="020B0604030504040204"/>
                <a:cs typeface="Verdana" panose="020B0604030504040204"/>
              </a:rPr>
              <a:t>customers</a:t>
            </a:r>
            <a:r>
              <a:rPr sz="1200" spc="-13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turn</a:t>
            </a:r>
            <a:r>
              <a:rPr sz="1200" spc="-30" dirty="0">
                <a:solidFill>
                  <a:srgbClr val="232323"/>
                </a:solidFill>
                <a:latin typeface="Verdana" panose="020B0604030504040204"/>
                <a:cs typeface="Verdana" panose="020B0604030504040204"/>
              </a:rPr>
              <a:t> </a:t>
            </a:r>
            <a:r>
              <a:rPr sz="1200" spc="-20" dirty="0">
                <a:solidFill>
                  <a:srgbClr val="232323"/>
                </a:solidFill>
                <a:latin typeface="Verdana" panose="020B0604030504040204"/>
                <a:cs typeface="Verdana" panose="020B0604030504040204"/>
              </a:rPr>
              <a:t>their </a:t>
            </a:r>
            <a:r>
              <a:rPr sz="1200" spc="-25" dirty="0">
                <a:solidFill>
                  <a:srgbClr val="232323"/>
                </a:solidFill>
                <a:latin typeface="Verdana" panose="020B0604030504040204"/>
                <a:cs typeface="Verdana" panose="020B0604030504040204"/>
              </a:rPr>
              <a:t>products/services</a:t>
            </a:r>
            <a:r>
              <a:rPr sz="1200" spc="-7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into</a:t>
            </a:r>
            <a:r>
              <a:rPr sz="1200" spc="1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immersive experinces.</a:t>
            </a:r>
            <a:endParaRPr sz="1200">
              <a:latin typeface="Verdana" panose="020B0604030504040204"/>
              <a:cs typeface="Verdana" panose="020B0604030504040204"/>
            </a:endParaRPr>
          </a:p>
        </p:txBody>
      </p:sp>
      <p:sp>
        <p:nvSpPr>
          <p:cNvPr id="10" name="object 10"/>
          <p:cNvSpPr txBox="1"/>
          <p:nvPr/>
        </p:nvSpPr>
        <p:spPr>
          <a:xfrm>
            <a:off x="4067047" y="3266440"/>
            <a:ext cx="2493645" cy="1343025"/>
          </a:xfrm>
          <a:prstGeom prst="rect">
            <a:avLst/>
          </a:prstGeom>
        </p:spPr>
        <p:txBody>
          <a:bodyPr vert="horz" wrap="square" lIns="0" tIns="12700" rIns="0" bIns="0" rtlCol="0">
            <a:spAutoFit/>
          </a:bodyPr>
          <a:lstStyle/>
          <a:p>
            <a:pPr marL="12700" marR="5080">
              <a:lnSpc>
                <a:spcPct val="120000"/>
              </a:lnSpc>
              <a:spcBef>
                <a:spcPts val="100"/>
              </a:spcBef>
            </a:pPr>
            <a:r>
              <a:rPr sz="1200" dirty="0">
                <a:solidFill>
                  <a:srgbClr val="232323"/>
                </a:solidFill>
                <a:latin typeface="Verdana" panose="020B0604030504040204"/>
                <a:cs typeface="Verdana" panose="020B0604030504040204"/>
              </a:rPr>
              <a:t>We</a:t>
            </a:r>
            <a:r>
              <a:rPr sz="1200" spc="-120" dirty="0">
                <a:solidFill>
                  <a:srgbClr val="232323"/>
                </a:solidFill>
                <a:latin typeface="Verdana" panose="020B0604030504040204"/>
                <a:cs typeface="Verdana" panose="020B0604030504040204"/>
              </a:rPr>
              <a:t> </a:t>
            </a:r>
            <a:r>
              <a:rPr sz="1200" spc="-45" dirty="0">
                <a:solidFill>
                  <a:srgbClr val="232323"/>
                </a:solidFill>
                <a:latin typeface="Verdana" panose="020B0604030504040204"/>
                <a:cs typeface="Verdana" panose="020B0604030504040204"/>
              </a:rPr>
              <a:t>have</a:t>
            </a:r>
            <a:r>
              <a:rPr sz="1200" spc="-7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a</a:t>
            </a:r>
            <a:r>
              <a:rPr sz="1200" spc="-100"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fully</a:t>
            </a:r>
            <a:r>
              <a:rPr sz="1200" spc="-12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integrated </a:t>
            </a:r>
            <a:r>
              <a:rPr sz="1200" spc="-20" dirty="0">
                <a:solidFill>
                  <a:srgbClr val="232323"/>
                </a:solidFill>
                <a:latin typeface="Verdana" panose="020B0604030504040204"/>
                <a:cs typeface="Verdana" panose="020B0604030504040204"/>
              </a:rPr>
              <a:t>crew </a:t>
            </a:r>
            <a:r>
              <a:rPr sz="1200" dirty="0">
                <a:solidFill>
                  <a:srgbClr val="232323"/>
                </a:solidFill>
                <a:latin typeface="Verdana" panose="020B0604030504040204"/>
                <a:cs typeface="Verdana" panose="020B0604030504040204"/>
              </a:rPr>
              <a:t>with</a:t>
            </a:r>
            <a:r>
              <a:rPr sz="1200" spc="-50" dirty="0">
                <a:solidFill>
                  <a:srgbClr val="232323"/>
                </a:solidFill>
                <a:latin typeface="Verdana" panose="020B0604030504040204"/>
                <a:cs typeface="Verdana" panose="020B0604030504040204"/>
              </a:rPr>
              <a:t> </a:t>
            </a:r>
            <a:r>
              <a:rPr sz="1200" spc="-65" dirty="0">
                <a:solidFill>
                  <a:srgbClr val="232323"/>
                </a:solidFill>
                <a:latin typeface="Verdana" panose="020B0604030504040204"/>
                <a:cs typeface="Verdana" panose="020B0604030504040204"/>
              </a:rPr>
              <a:t>150+staff</a:t>
            </a:r>
            <a:r>
              <a:rPr sz="1200" spc="-10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comprising of</a:t>
            </a:r>
            <a:r>
              <a:rPr sz="1200" spc="-95"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in-</a:t>
            </a:r>
            <a:r>
              <a:rPr sz="1200" dirty="0">
                <a:solidFill>
                  <a:srgbClr val="232323"/>
                </a:solidFill>
                <a:latin typeface="Verdana" panose="020B0604030504040204"/>
                <a:cs typeface="Verdana" panose="020B0604030504040204"/>
              </a:rPr>
              <a:t>house</a:t>
            </a:r>
            <a:r>
              <a:rPr sz="1200" spc="-35"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designers,</a:t>
            </a:r>
            <a:r>
              <a:rPr sz="1200" spc="-204"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project managers,</a:t>
            </a:r>
            <a:r>
              <a:rPr sz="1200" spc="-28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furniture</a:t>
            </a:r>
            <a:r>
              <a:rPr sz="1200" spc="-55"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department, painter</a:t>
            </a:r>
            <a:r>
              <a:rPr sz="1200" spc="-8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&amp;</a:t>
            </a:r>
            <a:r>
              <a:rPr sz="1200" spc="-13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welder</a:t>
            </a:r>
            <a:r>
              <a:rPr sz="1200" spc="-12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team</a:t>
            </a:r>
            <a:r>
              <a:rPr sz="1200" spc="40" dirty="0">
                <a:solidFill>
                  <a:srgbClr val="232323"/>
                </a:solidFill>
                <a:latin typeface="Verdana" panose="020B0604030504040204"/>
                <a:cs typeface="Verdana" panose="020B0604030504040204"/>
              </a:rPr>
              <a:t> </a:t>
            </a:r>
            <a:r>
              <a:rPr sz="1200" spc="-30" dirty="0">
                <a:solidFill>
                  <a:srgbClr val="232323"/>
                </a:solidFill>
                <a:latin typeface="Verdana" panose="020B0604030504040204"/>
                <a:cs typeface="Verdana" panose="020B0604030504040204"/>
              </a:rPr>
              <a:t>as</a:t>
            </a:r>
            <a:r>
              <a:rPr sz="1200" spc="-114"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well</a:t>
            </a:r>
            <a:r>
              <a:rPr sz="1200" spc="-105"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as </a:t>
            </a:r>
            <a:r>
              <a:rPr sz="1200" dirty="0">
                <a:solidFill>
                  <a:srgbClr val="232323"/>
                </a:solidFill>
                <a:latin typeface="Verdana" panose="020B0604030504040204"/>
                <a:cs typeface="Verdana" panose="020B0604030504040204"/>
              </a:rPr>
              <a:t>tech</a:t>
            </a:r>
            <a:r>
              <a:rPr sz="1200" spc="-11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support</a:t>
            </a:r>
            <a:r>
              <a:rPr sz="1200" spc="-60" dirty="0">
                <a:solidFill>
                  <a:srgbClr val="232323"/>
                </a:solidFill>
                <a:latin typeface="Verdana" panose="020B0604030504040204"/>
                <a:cs typeface="Verdana" panose="020B0604030504040204"/>
              </a:rPr>
              <a:t> </a:t>
            </a:r>
            <a:r>
              <a:rPr sz="1200" spc="-20" dirty="0">
                <a:solidFill>
                  <a:srgbClr val="232323"/>
                </a:solidFill>
                <a:latin typeface="Verdana" panose="020B0604030504040204"/>
                <a:cs typeface="Verdana" panose="020B0604030504040204"/>
              </a:rPr>
              <a:t>team.</a:t>
            </a:r>
            <a:endParaRPr sz="1200">
              <a:latin typeface="Verdana" panose="020B0604030504040204"/>
              <a:cs typeface="Verdana" panose="020B0604030504040204"/>
            </a:endParaRPr>
          </a:p>
        </p:txBody>
      </p:sp>
      <p:pic>
        <p:nvPicPr>
          <p:cNvPr id="11" name="object 11"/>
          <p:cNvPicPr/>
          <p:nvPr/>
        </p:nvPicPr>
        <p:blipFill>
          <a:blip r:embed="rId3" cstate="print"/>
          <a:stretch>
            <a:fillRect/>
          </a:stretch>
        </p:blipFill>
        <p:spPr>
          <a:xfrm>
            <a:off x="10954511" y="6175242"/>
            <a:ext cx="1123188" cy="594360"/>
          </a:xfrm>
          <a:prstGeom prst="rect">
            <a:avLst/>
          </a:prstGeom>
        </p:spPr>
      </p:pic>
    </p:spTree>
    <p:extLst>
      <p:ext uri="{BB962C8B-B14F-4D97-AF65-F5344CB8AC3E}">
        <p14:creationId xmlns:p14="http://schemas.microsoft.com/office/powerpoint/2010/main" val="30129485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grpSp>
        <p:nvGrpSpPr>
          <p:cNvPr id="8" name="Group 7"/>
          <p:cNvGrpSpPr/>
          <p:nvPr/>
        </p:nvGrpSpPr>
        <p:grpSpPr>
          <a:xfrm>
            <a:off x="5574087" y="5853420"/>
            <a:ext cx="4752976" cy="839407"/>
            <a:chOff x="5381624" y="5574327"/>
            <a:chExt cx="5410200" cy="955477"/>
          </a:xfrm>
        </p:grpSpPr>
        <p:sp>
          <p:nvSpPr>
            <p:cNvPr id="10" name="Rounded Rectangle 9"/>
            <p:cNvSpPr/>
            <p:nvPr/>
          </p:nvSpPr>
          <p:spPr>
            <a:xfrm>
              <a:off x="5381624" y="5709345"/>
              <a:ext cx="5410200" cy="661987"/>
            </a:xfrm>
            <a:prstGeom prst="roundRect">
              <a:avLst/>
            </a:prstGeom>
            <a:solidFill>
              <a:schemeClr val="bg1">
                <a:lumMod val="75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IN"/>
            </a:p>
          </p:txBody>
        </p:sp>
        <p:sp>
          <p:nvSpPr>
            <p:cNvPr id="2" name="TextBox 1"/>
            <p:cNvSpPr txBox="1"/>
            <p:nvPr/>
          </p:nvSpPr>
          <p:spPr>
            <a:xfrm>
              <a:off x="5519736" y="5867400"/>
              <a:ext cx="2176464" cy="385368"/>
            </a:xfrm>
            <a:prstGeom prst="rect">
              <a:avLst/>
            </a:prstGeom>
            <a:noFill/>
          </p:spPr>
          <p:txBody>
            <a:bodyPr wrap="square" rtlCol="0">
              <a:spAutoFit/>
            </a:bodyPr>
            <a:lstStyle/>
            <a:p>
              <a:r>
                <a:rPr lang="en-US" sz="1600" b="1" dirty="0" smtClean="0">
                  <a:solidFill>
                    <a:schemeClr val="tx1"/>
                  </a:solidFill>
                </a:rPr>
                <a:t>Now Available on</a:t>
              </a:r>
              <a:endParaRPr lang="en-IN" sz="1600" b="1" dirty="0">
                <a:solidFill>
                  <a:schemeClr val="tx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5773638"/>
              <a:ext cx="533400" cy="5334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7712" y="5709345"/>
              <a:ext cx="661987" cy="66198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3024" y="5574327"/>
              <a:ext cx="1828800" cy="955477"/>
            </a:xfrm>
            <a:prstGeom prst="rect">
              <a:avLst/>
            </a:prstGeom>
          </p:spPr>
        </p:pic>
      </p:grpSp>
      <p:sp>
        <p:nvSpPr>
          <p:cNvPr id="11" name="TextBox 10"/>
          <p:cNvSpPr txBox="1"/>
          <p:nvPr/>
        </p:nvSpPr>
        <p:spPr>
          <a:xfrm>
            <a:off x="4735114" y="834406"/>
            <a:ext cx="7265195" cy="5062924"/>
          </a:xfrm>
          <a:prstGeom prst="rect">
            <a:avLst/>
          </a:prstGeom>
          <a:noFill/>
        </p:spPr>
        <p:txBody>
          <a:bodyPr wrap="square" rtlCol="0">
            <a:spAutoFit/>
          </a:bodyPr>
          <a:lstStyle/>
          <a:p>
            <a:r>
              <a:rPr lang="en-US" sz="1900" b="1" spc="-10" dirty="0">
                <a:solidFill>
                  <a:srgbClr val="FFC000"/>
                </a:solidFill>
                <a:latin typeface="Verdana" panose="020B0604030504040204"/>
                <a:cs typeface="Verdana" panose="020B0604030504040204"/>
              </a:rPr>
              <a:t>Mr. Sunny Thakur</a:t>
            </a:r>
            <a:r>
              <a:rPr lang="en-US" sz="1900" spc="-10" dirty="0">
                <a:solidFill>
                  <a:srgbClr val="232323"/>
                </a:solidFill>
                <a:latin typeface="Verdana" panose="020B0604030504040204"/>
                <a:cs typeface="Verdana" panose="020B0604030504040204"/>
              </a:rPr>
              <a:t>, Founder &amp; Director of </a:t>
            </a:r>
            <a:r>
              <a:rPr lang="en-US" sz="1900" spc="-10" dirty="0" err="1">
                <a:solidFill>
                  <a:srgbClr val="232323"/>
                </a:solidFill>
                <a:latin typeface="Verdana" panose="020B0604030504040204"/>
                <a:cs typeface="Verdana" panose="020B0604030504040204"/>
              </a:rPr>
              <a:t>Lakshya</a:t>
            </a:r>
            <a:r>
              <a:rPr lang="en-US" sz="1900" spc="-10" dirty="0">
                <a:solidFill>
                  <a:srgbClr val="232323"/>
                </a:solidFill>
                <a:latin typeface="Verdana" panose="020B0604030504040204"/>
                <a:cs typeface="Verdana" panose="020B0604030504040204"/>
              </a:rPr>
              <a:t> </a:t>
            </a:r>
            <a:r>
              <a:rPr lang="en-US" sz="1900" spc="-10" dirty="0" err="1">
                <a:solidFill>
                  <a:srgbClr val="232323"/>
                </a:solidFill>
                <a:latin typeface="Verdana" panose="020B0604030504040204"/>
                <a:cs typeface="Verdana" panose="020B0604030504040204"/>
              </a:rPr>
              <a:t>Signages</a:t>
            </a:r>
            <a:r>
              <a:rPr lang="en-US" sz="1900" spc="-10" dirty="0">
                <a:solidFill>
                  <a:srgbClr val="232323"/>
                </a:solidFill>
                <a:latin typeface="Verdana" panose="020B0604030504040204"/>
                <a:cs typeface="Verdana" panose="020B0604030504040204"/>
              </a:rPr>
              <a:t>, is a visionary entrepreneur and branding strategist with 15+ years of industry experience. Starting his journey in Delhi with just ₹1,500, he has built </a:t>
            </a:r>
            <a:r>
              <a:rPr lang="en-US" sz="1900" spc="-10" dirty="0" err="1">
                <a:solidFill>
                  <a:srgbClr val="232323"/>
                </a:solidFill>
                <a:latin typeface="Verdana" panose="020B0604030504040204"/>
                <a:cs typeface="Verdana" panose="020B0604030504040204"/>
              </a:rPr>
              <a:t>Lakshya</a:t>
            </a:r>
            <a:r>
              <a:rPr lang="en-US" sz="1900" spc="-10" dirty="0">
                <a:solidFill>
                  <a:srgbClr val="232323"/>
                </a:solidFill>
                <a:latin typeface="Verdana" panose="020B0604030504040204"/>
                <a:cs typeface="Verdana" panose="020B0604030504040204"/>
              </a:rPr>
              <a:t> </a:t>
            </a:r>
            <a:r>
              <a:rPr lang="en-US" sz="1900" spc="-10" dirty="0" err="1">
                <a:solidFill>
                  <a:srgbClr val="232323"/>
                </a:solidFill>
                <a:latin typeface="Verdana" panose="020B0604030504040204"/>
                <a:cs typeface="Verdana" panose="020B0604030504040204"/>
              </a:rPr>
              <a:t>Signages</a:t>
            </a:r>
            <a:r>
              <a:rPr lang="en-US" sz="1900" spc="-10" dirty="0">
                <a:solidFill>
                  <a:srgbClr val="232323"/>
                </a:solidFill>
                <a:latin typeface="Verdana" panose="020B0604030504040204"/>
                <a:cs typeface="Verdana" panose="020B0604030504040204"/>
              </a:rPr>
              <a:t> into a trusted partner for leading brands, delivering impactful signage, printing, and visual branding solutions.</a:t>
            </a:r>
          </a:p>
          <a:p>
            <a:r>
              <a:rPr lang="en-US" sz="1900" spc="-10" dirty="0">
                <a:solidFill>
                  <a:srgbClr val="232323"/>
                </a:solidFill>
                <a:latin typeface="Verdana" panose="020B0604030504040204"/>
                <a:cs typeface="Verdana" panose="020B0604030504040204"/>
              </a:rPr>
              <a:t>He is also the author of “</a:t>
            </a:r>
            <a:r>
              <a:rPr lang="en-US" sz="1900" b="1" spc="-10" dirty="0">
                <a:solidFill>
                  <a:srgbClr val="FFC000"/>
                </a:solidFill>
                <a:latin typeface="Verdana" panose="020B0604030504040204"/>
                <a:cs typeface="Verdana" panose="020B0604030504040204"/>
              </a:rPr>
              <a:t>The Growth Multiplier for Brands</a:t>
            </a:r>
            <a:r>
              <a:rPr lang="en-US" sz="1900" spc="-10" dirty="0">
                <a:solidFill>
                  <a:srgbClr val="232323"/>
                </a:solidFill>
                <a:latin typeface="Verdana" panose="020B0604030504040204"/>
                <a:cs typeface="Verdana" panose="020B0604030504040204"/>
              </a:rPr>
              <a:t>”, a book that shares real-world insights on branding, business growth, trust, teamwork, and execution excellence. The book reflects his philosophy that growth comes through partnerships, creativity, and efficiency, values that strongly define </a:t>
            </a:r>
            <a:r>
              <a:rPr lang="en-US" sz="1900" b="1" spc="-10" dirty="0" err="1">
                <a:solidFill>
                  <a:srgbClr val="FFC000"/>
                </a:solidFill>
                <a:latin typeface="Verdana" panose="020B0604030504040204"/>
                <a:cs typeface="Verdana" panose="020B0604030504040204"/>
              </a:rPr>
              <a:t>Lakshya</a:t>
            </a:r>
            <a:r>
              <a:rPr lang="en-US" sz="1900" b="1" spc="-10" dirty="0">
                <a:solidFill>
                  <a:srgbClr val="FFC000"/>
                </a:solidFill>
                <a:latin typeface="Verdana" panose="020B0604030504040204"/>
                <a:cs typeface="Verdana" panose="020B0604030504040204"/>
              </a:rPr>
              <a:t> </a:t>
            </a:r>
            <a:r>
              <a:rPr lang="en-US" sz="1900" b="1" spc="-10" dirty="0" err="1">
                <a:solidFill>
                  <a:srgbClr val="FFC000"/>
                </a:solidFill>
                <a:latin typeface="Verdana" panose="020B0604030504040204"/>
                <a:cs typeface="Verdana" panose="020B0604030504040204"/>
              </a:rPr>
              <a:t>Signages</a:t>
            </a:r>
            <a:r>
              <a:rPr lang="en-US" sz="1900" spc="-10" dirty="0">
                <a:solidFill>
                  <a:srgbClr val="232323"/>
                </a:solidFill>
                <a:latin typeface="Verdana" panose="020B0604030504040204"/>
                <a:cs typeface="Verdana" panose="020B0604030504040204"/>
              </a:rPr>
              <a:t>’ culture.</a:t>
            </a:r>
          </a:p>
          <a:p>
            <a:r>
              <a:rPr lang="en-US" sz="1900" spc="-10" dirty="0">
                <a:solidFill>
                  <a:srgbClr val="232323"/>
                </a:solidFill>
                <a:latin typeface="Verdana" panose="020B0604030504040204"/>
                <a:cs typeface="Verdana" panose="020B0604030504040204"/>
              </a:rPr>
              <a:t>Driven by people-first leadership and continuous learning, Sunny Thakur continues to inspire brands and teams to scale with purpose and impact.</a:t>
            </a:r>
          </a:p>
        </p:txBody>
      </p:sp>
      <p:sp>
        <p:nvSpPr>
          <p:cNvPr id="12" name="object 3" descr="$PPTXTitle"/>
          <p:cNvSpPr txBox="1">
            <a:spLocks noGrp="1"/>
          </p:cNvSpPr>
          <p:nvPr>
            <p:ph type="title"/>
          </p:nvPr>
        </p:nvSpPr>
        <p:spPr>
          <a:xfrm>
            <a:off x="4756379" y="222250"/>
            <a:ext cx="3120744" cy="382156"/>
          </a:xfrm>
          <a:prstGeom prst="rect">
            <a:avLst/>
          </a:prstGeom>
        </p:spPr>
        <p:txBody>
          <a:bodyPr vert="horz" wrap="square" lIns="0" tIns="12700" rIns="0" bIns="0" rtlCol="0">
            <a:spAutoFit/>
          </a:bodyPr>
          <a:lstStyle/>
          <a:p>
            <a:pPr marL="12700">
              <a:lnSpc>
                <a:spcPct val="100000"/>
              </a:lnSpc>
              <a:spcBef>
                <a:spcPts val="100"/>
              </a:spcBef>
            </a:pPr>
            <a:r>
              <a:rPr lang="en-US" sz="2400" spc="-65" dirty="0" smtClean="0">
                <a:solidFill>
                  <a:srgbClr val="232323"/>
                </a:solidFill>
                <a:latin typeface="Verdana" panose="020B0604030504040204"/>
                <a:cs typeface="Verdana" panose="020B0604030504040204"/>
              </a:rPr>
              <a:t>Founder Profile</a:t>
            </a:r>
            <a:endParaRPr sz="2400" dirty="0">
              <a:latin typeface="Verdana" panose="020B0604030504040204"/>
              <a:cs typeface="Verdana" panose="020B0604030504040204"/>
            </a:endParaRPr>
          </a:p>
        </p:txBody>
      </p:sp>
      <p:sp>
        <p:nvSpPr>
          <p:cNvPr id="13" name="object 4"/>
          <p:cNvSpPr/>
          <p:nvPr/>
        </p:nvSpPr>
        <p:spPr>
          <a:xfrm>
            <a:off x="4756379" y="685800"/>
            <a:ext cx="2667000" cy="60325"/>
          </a:xfrm>
          <a:custGeom>
            <a:avLst/>
            <a:gdLst/>
            <a:ahLst/>
            <a:cxnLst/>
            <a:rect l="l" t="t" r="r" b="b"/>
            <a:pathLst>
              <a:path w="2026285" h="60325">
                <a:moveTo>
                  <a:pt x="2026158" y="0"/>
                </a:moveTo>
                <a:lnTo>
                  <a:pt x="0" y="0"/>
                </a:lnTo>
                <a:lnTo>
                  <a:pt x="0" y="60198"/>
                </a:lnTo>
                <a:lnTo>
                  <a:pt x="2026158" y="60198"/>
                </a:lnTo>
                <a:lnTo>
                  <a:pt x="2026158" y="0"/>
                </a:lnTo>
                <a:close/>
              </a:path>
            </a:pathLst>
          </a:custGeom>
          <a:solidFill>
            <a:srgbClr val="FFCF03"/>
          </a:solidFill>
        </p:spPr>
        <p:txBody>
          <a:bodyPr wrap="square" lIns="0" tIns="0" rIns="0" bIns="0" rtlCol="0"/>
          <a:lstStyle/>
          <a:p>
            <a:endParaRPr/>
          </a:p>
        </p:txBody>
      </p:sp>
    </p:spTree>
    <p:extLst>
      <p:ext uri="{BB962C8B-B14F-4D97-AF65-F5344CB8AC3E}">
        <p14:creationId xmlns:p14="http://schemas.microsoft.com/office/powerpoint/2010/main" val="5784254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5"/>
          </a:xfrm>
          <a:prstGeom prst="rect">
            <a:avLst/>
          </a:prstGeom>
        </p:spPr>
      </p:pic>
      <p:sp>
        <p:nvSpPr>
          <p:cNvPr id="3" name="object 3" descr="$PPTXTitle"/>
          <p:cNvSpPr txBox="1">
            <a:spLocks noGrp="1"/>
          </p:cNvSpPr>
          <p:nvPr>
            <p:ph type="title"/>
          </p:nvPr>
        </p:nvSpPr>
        <p:spPr>
          <a:xfrm>
            <a:off x="987044" y="1878838"/>
            <a:ext cx="1696720" cy="391160"/>
          </a:xfrm>
          <a:prstGeom prst="rect">
            <a:avLst/>
          </a:prstGeom>
        </p:spPr>
        <p:txBody>
          <a:bodyPr vert="horz" wrap="square" lIns="0" tIns="12700" rIns="0" bIns="0" rtlCol="0">
            <a:spAutoFit/>
          </a:bodyPr>
          <a:lstStyle/>
          <a:p>
            <a:pPr marL="12700">
              <a:lnSpc>
                <a:spcPct val="100000"/>
              </a:lnSpc>
              <a:spcBef>
                <a:spcPts val="100"/>
              </a:spcBef>
            </a:pPr>
            <a:r>
              <a:rPr sz="2400" spc="-65" dirty="0">
                <a:solidFill>
                  <a:srgbClr val="232323"/>
                </a:solidFill>
                <a:latin typeface="Verdana" panose="020B0604030504040204"/>
                <a:cs typeface="Verdana" panose="020B0604030504040204"/>
              </a:rPr>
              <a:t>Our</a:t>
            </a:r>
            <a:r>
              <a:rPr sz="2400" spc="-270" dirty="0">
                <a:solidFill>
                  <a:srgbClr val="232323"/>
                </a:solidFill>
                <a:latin typeface="Verdana" panose="020B0604030504040204"/>
                <a:cs typeface="Verdana" panose="020B0604030504040204"/>
              </a:rPr>
              <a:t> </a:t>
            </a:r>
            <a:r>
              <a:rPr sz="2400" spc="-70" dirty="0">
                <a:solidFill>
                  <a:srgbClr val="232323"/>
                </a:solidFill>
                <a:latin typeface="Verdana" panose="020B0604030504040204"/>
                <a:cs typeface="Verdana" panose="020B0604030504040204"/>
              </a:rPr>
              <a:t>Vision</a:t>
            </a:r>
            <a:endParaRPr sz="2400">
              <a:latin typeface="Verdana" panose="020B0604030504040204"/>
              <a:cs typeface="Verdana" panose="020B0604030504040204"/>
            </a:endParaRPr>
          </a:p>
        </p:txBody>
      </p:sp>
      <p:sp>
        <p:nvSpPr>
          <p:cNvPr id="4" name="object 4"/>
          <p:cNvSpPr/>
          <p:nvPr/>
        </p:nvSpPr>
        <p:spPr>
          <a:xfrm>
            <a:off x="983741" y="2461260"/>
            <a:ext cx="2026285" cy="60325"/>
          </a:xfrm>
          <a:custGeom>
            <a:avLst/>
            <a:gdLst/>
            <a:ahLst/>
            <a:cxnLst/>
            <a:rect l="l" t="t" r="r" b="b"/>
            <a:pathLst>
              <a:path w="2026285" h="60325">
                <a:moveTo>
                  <a:pt x="2026158" y="0"/>
                </a:moveTo>
                <a:lnTo>
                  <a:pt x="0" y="0"/>
                </a:lnTo>
                <a:lnTo>
                  <a:pt x="0" y="60198"/>
                </a:lnTo>
                <a:lnTo>
                  <a:pt x="2026158" y="60198"/>
                </a:lnTo>
                <a:lnTo>
                  <a:pt x="2026158" y="0"/>
                </a:lnTo>
                <a:close/>
              </a:path>
            </a:pathLst>
          </a:custGeom>
          <a:solidFill>
            <a:srgbClr val="FFCF03"/>
          </a:solidFill>
        </p:spPr>
        <p:txBody>
          <a:bodyPr wrap="square" lIns="0" tIns="0" rIns="0" bIns="0" rtlCol="0"/>
          <a:lstStyle/>
          <a:p>
            <a:endParaRPr/>
          </a:p>
        </p:txBody>
      </p:sp>
      <p:sp>
        <p:nvSpPr>
          <p:cNvPr id="5" name="object 5"/>
          <p:cNvSpPr txBox="1"/>
          <p:nvPr/>
        </p:nvSpPr>
        <p:spPr>
          <a:xfrm>
            <a:off x="987044" y="2739008"/>
            <a:ext cx="4146550" cy="904240"/>
          </a:xfrm>
          <a:prstGeom prst="rect">
            <a:avLst/>
          </a:prstGeom>
        </p:spPr>
        <p:txBody>
          <a:bodyPr vert="horz" wrap="square" lIns="0" tIns="12065" rIns="0" bIns="0" rtlCol="0">
            <a:spAutoFit/>
          </a:bodyPr>
          <a:lstStyle/>
          <a:p>
            <a:pPr marL="12700" marR="5080">
              <a:lnSpc>
                <a:spcPct val="120000"/>
              </a:lnSpc>
              <a:spcBef>
                <a:spcPts val="95"/>
              </a:spcBef>
            </a:pPr>
            <a:r>
              <a:rPr sz="1200" spc="-30" dirty="0">
                <a:solidFill>
                  <a:srgbClr val="232323"/>
                </a:solidFill>
                <a:latin typeface="Verdana" panose="020B0604030504040204"/>
                <a:cs typeface="Verdana" panose="020B0604030504040204"/>
              </a:rPr>
              <a:t>To</a:t>
            </a:r>
            <a:r>
              <a:rPr sz="1200" spc="-21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emmerge</a:t>
            </a:r>
            <a:r>
              <a:rPr sz="1200" spc="-65" dirty="0">
                <a:solidFill>
                  <a:srgbClr val="232323"/>
                </a:solidFill>
                <a:latin typeface="Verdana" panose="020B0604030504040204"/>
                <a:cs typeface="Verdana" panose="020B0604030504040204"/>
              </a:rPr>
              <a:t> </a:t>
            </a:r>
            <a:r>
              <a:rPr sz="1200" spc="-35" dirty="0">
                <a:solidFill>
                  <a:srgbClr val="232323"/>
                </a:solidFill>
                <a:latin typeface="Verdana" panose="020B0604030504040204"/>
                <a:cs typeface="Verdana" panose="020B0604030504040204"/>
              </a:rPr>
              <a:t>as</a:t>
            </a:r>
            <a:r>
              <a:rPr sz="1200" spc="-12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a</a:t>
            </a:r>
            <a:r>
              <a:rPr sz="1200" spc="-7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leading</a:t>
            </a:r>
            <a:r>
              <a:rPr sz="1200" spc="-4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and</a:t>
            </a:r>
            <a:r>
              <a:rPr sz="1200" spc="-15" dirty="0">
                <a:solidFill>
                  <a:srgbClr val="232323"/>
                </a:solidFill>
                <a:latin typeface="Verdana" panose="020B0604030504040204"/>
                <a:cs typeface="Verdana" panose="020B0604030504040204"/>
              </a:rPr>
              <a:t> </a:t>
            </a:r>
            <a:r>
              <a:rPr sz="1200" spc="-25" dirty="0">
                <a:solidFill>
                  <a:srgbClr val="232323"/>
                </a:solidFill>
                <a:latin typeface="Verdana" panose="020B0604030504040204"/>
                <a:cs typeface="Verdana" panose="020B0604030504040204"/>
              </a:rPr>
              <a:t>progressive</a:t>
            </a:r>
            <a:r>
              <a:rPr sz="1200" spc="-140" dirty="0">
                <a:solidFill>
                  <a:srgbClr val="232323"/>
                </a:solidFill>
                <a:latin typeface="Verdana" panose="020B0604030504040204"/>
                <a:cs typeface="Verdana" panose="020B0604030504040204"/>
              </a:rPr>
              <a:t> </a:t>
            </a:r>
            <a:r>
              <a:rPr sz="1200" spc="-20" dirty="0">
                <a:solidFill>
                  <a:srgbClr val="232323"/>
                </a:solidFill>
                <a:latin typeface="Verdana" panose="020B0604030504040204"/>
                <a:cs typeface="Verdana" panose="020B0604030504040204"/>
              </a:rPr>
              <a:t>retail</a:t>
            </a:r>
            <a:r>
              <a:rPr sz="1200" spc="-114"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interior </a:t>
            </a:r>
            <a:r>
              <a:rPr sz="1200" dirty="0">
                <a:solidFill>
                  <a:srgbClr val="232323"/>
                </a:solidFill>
                <a:latin typeface="Verdana" panose="020B0604030504040204"/>
                <a:cs typeface="Verdana" panose="020B0604030504040204"/>
              </a:rPr>
              <a:t>and</a:t>
            </a:r>
            <a:r>
              <a:rPr sz="1200" spc="6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branding</a:t>
            </a:r>
            <a:r>
              <a:rPr sz="1200" spc="11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support</a:t>
            </a:r>
            <a:r>
              <a:rPr sz="1200" spc="8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company</a:t>
            </a:r>
            <a:r>
              <a:rPr sz="1200" spc="7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by</a:t>
            </a:r>
            <a:r>
              <a:rPr sz="1200" spc="1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providing </a:t>
            </a:r>
            <a:r>
              <a:rPr sz="1200" dirty="0">
                <a:solidFill>
                  <a:srgbClr val="232323"/>
                </a:solidFill>
                <a:latin typeface="Verdana" panose="020B0604030504040204"/>
                <a:cs typeface="Verdana" panose="020B0604030504040204"/>
              </a:rPr>
              <a:t>contemporary</a:t>
            </a:r>
            <a:r>
              <a:rPr sz="1200" spc="-6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and</a:t>
            </a:r>
            <a:r>
              <a:rPr sz="1200" spc="55"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innovaitve</a:t>
            </a:r>
            <a:r>
              <a:rPr sz="1200" spc="-3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solutions</a:t>
            </a:r>
            <a:r>
              <a:rPr sz="1200" spc="1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that</a:t>
            </a:r>
            <a:r>
              <a:rPr sz="1200" spc="2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bring </a:t>
            </a:r>
            <a:r>
              <a:rPr sz="1200" dirty="0">
                <a:solidFill>
                  <a:srgbClr val="232323"/>
                </a:solidFill>
                <a:latin typeface="Verdana" panose="020B0604030504040204"/>
                <a:cs typeface="Verdana" panose="020B0604030504040204"/>
              </a:rPr>
              <a:t>optimum</a:t>
            </a:r>
            <a:r>
              <a:rPr sz="1200" spc="-5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change</a:t>
            </a:r>
            <a:r>
              <a:rPr sz="1200" spc="-6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in</a:t>
            </a:r>
            <a:r>
              <a:rPr sz="1200" spc="-7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the</a:t>
            </a:r>
            <a:r>
              <a:rPr sz="1200" spc="-6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performance</a:t>
            </a:r>
            <a:r>
              <a:rPr sz="1200" spc="-4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of</a:t>
            </a:r>
            <a:r>
              <a:rPr sz="1200" spc="-10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our</a:t>
            </a:r>
            <a:r>
              <a:rPr sz="1200" spc="-8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clients.</a:t>
            </a:r>
            <a:endParaRPr sz="1200">
              <a:latin typeface="Verdana" panose="020B0604030504040204"/>
              <a:cs typeface="Verdana" panose="020B0604030504040204"/>
            </a:endParaRPr>
          </a:p>
        </p:txBody>
      </p:sp>
      <p:sp>
        <p:nvSpPr>
          <p:cNvPr id="6" name="object 6"/>
          <p:cNvSpPr txBox="1"/>
          <p:nvPr/>
        </p:nvSpPr>
        <p:spPr>
          <a:xfrm>
            <a:off x="987044" y="3864102"/>
            <a:ext cx="1922145" cy="391160"/>
          </a:xfrm>
          <a:prstGeom prst="rect">
            <a:avLst/>
          </a:prstGeom>
        </p:spPr>
        <p:txBody>
          <a:bodyPr vert="horz" wrap="square" lIns="0" tIns="12700" rIns="0" bIns="0" rtlCol="0">
            <a:spAutoFit/>
          </a:bodyPr>
          <a:lstStyle/>
          <a:p>
            <a:pPr marL="12700">
              <a:lnSpc>
                <a:spcPct val="100000"/>
              </a:lnSpc>
              <a:spcBef>
                <a:spcPts val="100"/>
              </a:spcBef>
            </a:pPr>
            <a:r>
              <a:rPr sz="2400" b="1" spc="-65" dirty="0">
                <a:solidFill>
                  <a:srgbClr val="232323"/>
                </a:solidFill>
                <a:latin typeface="Verdana" panose="020B0604030504040204"/>
                <a:cs typeface="Verdana" panose="020B0604030504040204"/>
              </a:rPr>
              <a:t>Our</a:t>
            </a:r>
            <a:r>
              <a:rPr sz="2400" b="1" spc="-280" dirty="0">
                <a:solidFill>
                  <a:srgbClr val="232323"/>
                </a:solidFill>
                <a:latin typeface="Verdana" panose="020B0604030504040204"/>
                <a:cs typeface="Verdana" panose="020B0604030504040204"/>
              </a:rPr>
              <a:t> </a:t>
            </a:r>
            <a:r>
              <a:rPr sz="2400" b="1" spc="-70" dirty="0">
                <a:solidFill>
                  <a:srgbClr val="232323"/>
                </a:solidFill>
                <a:latin typeface="Verdana" panose="020B0604030504040204"/>
                <a:cs typeface="Verdana" panose="020B0604030504040204"/>
              </a:rPr>
              <a:t>Mission</a:t>
            </a:r>
            <a:endParaRPr sz="2400">
              <a:latin typeface="Verdana" panose="020B0604030504040204"/>
              <a:cs typeface="Verdana" panose="020B0604030504040204"/>
            </a:endParaRPr>
          </a:p>
        </p:txBody>
      </p:sp>
      <p:sp>
        <p:nvSpPr>
          <p:cNvPr id="7" name="object 7"/>
          <p:cNvSpPr/>
          <p:nvPr/>
        </p:nvSpPr>
        <p:spPr>
          <a:xfrm>
            <a:off x="983741" y="4445508"/>
            <a:ext cx="2026285" cy="60325"/>
          </a:xfrm>
          <a:custGeom>
            <a:avLst/>
            <a:gdLst/>
            <a:ahLst/>
            <a:cxnLst/>
            <a:rect l="l" t="t" r="r" b="b"/>
            <a:pathLst>
              <a:path w="2026285" h="60325">
                <a:moveTo>
                  <a:pt x="2026158" y="0"/>
                </a:moveTo>
                <a:lnTo>
                  <a:pt x="0" y="0"/>
                </a:lnTo>
                <a:lnTo>
                  <a:pt x="0" y="60198"/>
                </a:lnTo>
                <a:lnTo>
                  <a:pt x="2026158" y="60198"/>
                </a:lnTo>
                <a:lnTo>
                  <a:pt x="2026158" y="0"/>
                </a:lnTo>
                <a:close/>
              </a:path>
            </a:pathLst>
          </a:custGeom>
          <a:solidFill>
            <a:srgbClr val="FFCF03"/>
          </a:solidFill>
        </p:spPr>
        <p:txBody>
          <a:bodyPr wrap="square" lIns="0" tIns="0" rIns="0" bIns="0" rtlCol="0"/>
          <a:lstStyle/>
          <a:p>
            <a:endParaRPr/>
          </a:p>
        </p:txBody>
      </p:sp>
      <p:sp>
        <p:nvSpPr>
          <p:cNvPr id="8" name="object 8"/>
          <p:cNvSpPr txBox="1"/>
          <p:nvPr/>
        </p:nvSpPr>
        <p:spPr>
          <a:xfrm>
            <a:off x="987044" y="4723638"/>
            <a:ext cx="3755390" cy="684530"/>
          </a:xfrm>
          <a:prstGeom prst="rect">
            <a:avLst/>
          </a:prstGeom>
        </p:spPr>
        <p:txBody>
          <a:bodyPr vert="horz" wrap="square" lIns="0" tIns="12700" rIns="0" bIns="0" rtlCol="0">
            <a:spAutoFit/>
          </a:bodyPr>
          <a:lstStyle/>
          <a:p>
            <a:pPr marL="12700" marR="5080">
              <a:lnSpc>
                <a:spcPct val="120000"/>
              </a:lnSpc>
              <a:spcBef>
                <a:spcPts val="100"/>
              </a:spcBef>
            </a:pPr>
            <a:r>
              <a:rPr sz="1200" dirty="0">
                <a:solidFill>
                  <a:srgbClr val="232323"/>
                </a:solidFill>
                <a:latin typeface="Verdana" panose="020B0604030504040204"/>
                <a:cs typeface="Verdana" panose="020B0604030504040204"/>
              </a:rPr>
              <a:t>Develop</a:t>
            </a:r>
            <a:r>
              <a:rPr sz="1200" spc="3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long</a:t>
            </a:r>
            <a:r>
              <a:rPr sz="1200" spc="10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term</a:t>
            </a:r>
            <a:r>
              <a:rPr sz="1200" spc="7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client</a:t>
            </a:r>
            <a:r>
              <a:rPr sz="1200" spc="6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relationships</a:t>
            </a:r>
            <a:r>
              <a:rPr sz="1200" spc="4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through </a:t>
            </a:r>
            <a:r>
              <a:rPr sz="1200" spc="-30" dirty="0">
                <a:solidFill>
                  <a:srgbClr val="232323"/>
                </a:solidFill>
                <a:latin typeface="Verdana" panose="020B0604030504040204"/>
                <a:cs typeface="Verdana" panose="020B0604030504040204"/>
              </a:rPr>
              <a:t>innovative</a:t>
            </a:r>
            <a:r>
              <a:rPr sz="1200" spc="-45"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solutions</a:t>
            </a:r>
            <a:r>
              <a:rPr sz="1200" spc="-40"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by</a:t>
            </a:r>
            <a:r>
              <a:rPr sz="1200" spc="-6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promising</a:t>
            </a:r>
            <a:r>
              <a:rPr sz="1200" spc="-7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round</a:t>
            </a:r>
            <a:r>
              <a:rPr sz="1200" spc="-85" dirty="0">
                <a:solidFill>
                  <a:srgbClr val="232323"/>
                </a:solidFill>
                <a:latin typeface="Verdana" panose="020B0604030504040204"/>
                <a:cs typeface="Verdana" panose="020B0604030504040204"/>
              </a:rPr>
              <a:t> </a:t>
            </a:r>
            <a:r>
              <a:rPr sz="1200" dirty="0">
                <a:solidFill>
                  <a:srgbClr val="232323"/>
                </a:solidFill>
                <a:latin typeface="Verdana" panose="020B0604030504040204"/>
                <a:cs typeface="Verdana" panose="020B0604030504040204"/>
              </a:rPr>
              <a:t>the</a:t>
            </a:r>
            <a:r>
              <a:rPr sz="1200" spc="-5"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clock support</a:t>
            </a:r>
            <a:r>
              <a:rPr sz="1200" spc="-85"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&amp;</a:t>
            </a:r>
            <a:r>
              <a:rPr sz="1200" spc="-150" dirty="0">
                <a:solidFill>
                  <a:srgbClr val="232323"/>
                </a:solidFill>
                <a:latin typeface="Verdana" panose="020B0604030504040204"/>
                <a:cs typeface="Verdana" panose="020B0604030504040204"/>
              </a:rPr>
              <a:t> </a:t>
            </a:r>
            <a:r>
              <a:rPr sz="1200" spc="-10" dirty="0">
                <a:solidFill>
                  <a:srgbClr val="232323"/>
                </a:solidFill>
                <a:latin typeface="Verdana" panose="020B0604030504040204"/>
                <a:cs typeface="Verdana" panose="020B0604030504040204"/>
              </a:rPr>
              <a:t>service.</a:t>
            </a:r>
            <a:endParaRPr sz="1200">
              <a:latin typeface="Verdana" panose="020B0604030504040204"/>
              <a:cs typeface="Verdana" panose="020B0604030504040204"/>
            </a:endParaRPr>
          </a:p>
        </p:txBody>
      </p:sp>
      <p:pic>
        <p:nvPicPr>
          <p:cNvPr id="9" name="object 9"/>
          <p:cNvPicPr/>
          <p:nvPr/>
        </p:nvPicPr>
        <p:blipFill>
          <a:blip r:embed="rId3" cstate="print"/>
          <a:stretch>
            <a:fillRect/>
          </a:stretch>
        </p:blipFill>
        <p:spPr>
          <a:xfrm>
            <a:off x="10954511" y="6175242"/>
            <a:ext cx="1123188" cy="59436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I7\Downloads\Picture3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55"/>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descr="$PPTXTitle"/>
          <p:cNvSpPr txBox="1">
            <a:spLocks noGrp="1"/>
          </p:cNvSpPr>
          <p:nvPr>
            <p:ph type="title"/>
          </p:nvPr>
        </p:nvSpPr>
        <p:spPr>
          <a:xfrm>
            <a:off x="489611" y="304800"/>
            <a:ext cx="3320389" cy="320601"/>
          </a:xfrm>
          <a:prstGeom prst="rect">
            <a:avLst/>
          </a:prstGeom>
        </p:spPr>
        <p:txBody>
          <a:bodyPr vert="horz" wrap="square" lIns="0" tIns="12700" rIns="0" bIns="0" rtlCol="0">
            <a:spAutoFit/>
          </a:bodyPr>
          <a:lstStyle/>
          <a:p>
            <a:pPr marL="24765">
              <a:lnSpc>
                <a:spcPct val="100000"/>
              </a:lnSpc>
              <a:spcBef>
                <a:spcPts val="100"/>
              </a:spcBef>
            </a:pPr>
            <a:r>
              <a:rPr lang="en-US" sz="2000" spc="-110" dirty="0" smtClean="0">
                <a:solidFill>
                  <a:srgbClr val="232323"/>
                </a:solidFill>
                <a:latin typeface="Verdana" panose="020B0604030504040204"/>
                <a:cs typeface="Verdana" panose="020B0604030504040204"/>
              </a:rPr>
              <a:t>What Makes Us Different</a:t>
            </a:r>
            <a:endParaRPr sz="2000" dirty="0">
              <a:latin typeface="Verdana" panose="020B0604030504040204"/>
              <a:cs typeface="Verdana" panose="020B0604030504040204"/>
            </a:endParaRPr>
          </a:p>
        </p:txBody>
      </p:sp>
      <p:sp>
        <p:nvSpPr>
          <p:cNvPr id="3" name="object 3"/>
          <p:cNvSpPr/>
          <p:nvPr/>
        </p:nvSpPr>
        <p:spPr>
          <a:xfrm>
            <a:off x="457200" y="685800"/>
            <a:ext cx="3733799" cy="57150"/>
          </a:xfrm>
          <a:custGeom>
            <a:avLst/>
            <a:gdLst/>
            <a:ahLst/>
            <a:cxnLst/>
            <a:rect l="l" t="t" r="r" b="b"/>
            <a:pathLst>
              <a:path w="5558790" h="57150">
                <a:moveTo>
                  <a:pt x="5558790" y="0"/>
                </a:moveTo>
                <a:lnTo>
                  <a:pt x="0" y="0"/>
                </a:lnTo>
                <a:lnTo>
                  <a:pt x="0" y="57150"/>
                </a:lnTo>
                <a:lnTo>
                  <a:pt x="5558790" y="57150"/>
                </a:lnTo>
                <a:lnTo>
                  <a:pt x="5558790" y="0"/>
                </a:lnTo>
                <a:close/>
              </a:path>
            </a:pathLst>
          </a:custGeom>
          <a:solidFill>
            <a:srgbClr val="FFCF03"/>
          </a:solidFill>
        </p:spPr>
        <p:txBody>
          <a:bodyPr wrap="square" lIns="0" tIns="0" rIns="0" bIns="0" rtlCol="0"/>
          <a:lstStyle/>
          <a:p>
            <a:endParaRPr/>
          </a:p>
        </p:txBody>
      </p:sp>
      <p:pic>
        <p:nvPicPr>
          <p:cNvPr id="7" name="object 7"/>
          <p:cNvPicPr/>
          <p:nvPr/>
        </p:nvPicPr>
        <p:blipFill>
          <a:blip r:embed="rId3" cstate="print"/>
          <a:stretch>
            <a:fillRect/>
          </a:stretch>
        </p:blipFill>
        <p:spPr>
          <a:xfrm>
            <a:off x="10954511" y="6175242"/>
            <a:ext cx="1123188" cy="594360"/>
          </a:xfrm>
          <a:prstGeom prst="rect">
            <a:avLst/>
          </a:prstGeom>
        </p:spPr>
      </p:pic>
      <p:sp>
        <p:nvSpPr>
          <p:cNvPr id="8" name="TextBox 7"/>
          <p:cNvSpPr txBox="1"/>
          <p:nvPr/>
        </p:nvSpPr>
        <p:spPr>
          <a:xfrm>
            <a:off x="294290" y="1008162"/>
            <a:ext cx="4393324" cy="5262979"/>
          </a:xfrm>
          <a:prstGeom prst="rect">
            <a:avLst/>
          </a:prstGeom>
          <a:noFill/>
        </p:spPr>
        <p:txBody>
          <a:bodyPr wrap="square" rtlCol="0">
            <a:spAutoFit/>
          </a:bodyPr>
          <a:lstStyle/>
          <a:p>
            <a:r>
              <a:rPr lang="en-US" sz="1600" b="1" dirty="0" smtClean="0">
                <a:latin typeface="Verdana" pitchFamily="34" charset="0"/>
              </a:rPr>
              <a:t>• End-to-End In-House Production</a:t>
            </a:r>
            <a:r>
              <a:rPr lang="en-US" sz="1600" dirty="0" smtClean="0">
                <a:latin typeface="Verdana" pitchFamily="34" charset="0"/>
              </a:rPr>
              <a:t/>
            </a:r>
            <a:br>
              <a:rPr lang="en-US" sz="1600" dirty="0" smtClean="0">
                <a:latin typeface="Verdana" pitchFamily="34" charset="0"/>
              </a:rPr>
            </a:br>
            <a:r>
              <a:rPr lang="en-US" sz="1600" dirty="0" smtClean="0">
                <a:latin typeface="Verdana" pitchFamily="34" charset="0"/>
              </a:rPr>
              <a:t>From concept to installation — every stage handled under one roof for complete control and consistency.</a:t>
            </a:r>
          </a:p>
          <a:p>
            <a:endParaRPr lang="en-US" sz="1600" b="1" dirty="0" smtClean="0">
              <a:latin typeface="Verdana" pitchFamily="34" charset="0"/>
            </a:endParaRPr>
          </a:p>
          <a:p>
            <a:r>
              <a:rPr lang="en-US" sz="1600" b="1" dirty="0" smtClean="0">
                <a:latin typeface="Verdana" pitchFamily="34" charset="0"/>
              </a:rPr>
              <a:t>• Fastest Turnaround Times</a:t>
            </a:r>
            <a:r>
              <a:rPr lang="en-US" sz="1600" dirty="0" smtClean="0">
                <a:latin typeface="Verdana" pitchFamily="34" charset="0"/>
              </a:rPr>
              <a:t/>
            </a:r>
            <a:br>
              <a:rPr lang="en-US" sz="1600" dirty="0" smtClean="0">
                <a:latin typeface="Verdana" pitchFamily="34" charset="0"/>
              </a:rPr>
            </a:br>
            <a:r>
              <a:rPr lang="en-US" sz="1600" dirty="0" smtClean="0">
                <a:latin typeface="Verdana" pitchFamily="34" charset="0"/>
              </a:rPr>
              <a:t>Optimized workflows, skilled teams, and high-capacity production that ensure quick delivery without compromising quality.</a:t>
            </a:r>
          </a:p>
          <a:p>
            <a:endParaRPr lang="en-US" sz="1600" b="1" dirty="0" smtClean="0">
              <a:latin typeface="Verdana" pitchFamily="34" charset="0"/>
            </a:endParaRPr>
          </a:p>
          <a:p>
            <a:r>
              <a:rPr lang="en-US" sz="1600" b="1" dirty="0" smtClean="0">
                <a:latin typeface="Verdana" pitchFamily="34" charset="0"/>
              </a:rPr>
              <a:t>• Design + Fabrication + Installation</a:t>
            </a:r>
            <a:r>
              <a:rPr lang="en-US" sz="1600" dirty="0" smtClean="0">
                <a:latin typeface="Verdana" pitchFamily="34" charset="0"/>
              </a:rPr>
              <a:t/>
            </a:r>
            <a:br>
              <a:rPr lang="en-US" sz="1600" dirty="0" smtClean="0">
                <a:latin typeface="Verdana" pitchFamily="34" charset="0"/>
              </a:rPr>
            </a:br>
            <a:r>
              <a:rPr lang="en-US" sz="1600" dirty="0" smtClean="0">
                <a:latin typeface="Verdana" pitchFamily="34" charset="0"/>
              </a:rPr>
              <a:t>Integrated capabilities that bring ideas to life with accuracy, speed, and flawless on-ground execution.</a:t>
            </a:r>
          </a:p>
          <a:p>
            <a:endParaRPr lang="en-US" sz="1600" b="1" dirty="0" smtClean="0">
              <a:latin typeface="Verdana" pitchFamily="34" charset="0"/>
            </a:endParaRPr>
          </a:p>
          <a:p>
            <a:r>
              <a:rPr lang="en-US" sz="1600" b="1" dirty="0" smtClean="0">
                <a:latin typeface="Verdana" pitchFamily="34" charset="0"/>
              </a:rPr>
              <a:t>• Multi-City Rollout Expertise</a:t>
            </a:r>
            <a:r>
              <a:rPr lang="en-US" sz="1600" dirty="0" smtClean="0">
                <a:latin typeface="Verdana" pitchFamily="34" charset="0"/>
              </a:rPr>
              <a:t/>
            </a:r>
            <a:br>
              <a:rPr lang="en-US" sz="1600" dirty="0" smtClean="0">
                <a:latin typeface="Verdana" pitchFamily="34" charset="0"/>
              </a:rPr>
            </a:br>
            <a:r>
              <a:rPr lang="en-US" sz="1600" dirty="0" smtClean="0">
                <a:latin typeface="Verdana" pitchFamily="34" charset="0"/>
              </a:rPr>
              <a:t>Proven experience in delivering brand-consistent signage across multiple cities, stores, and formats.</a:t>
            </a:r>
          </a:p>
        </p:txBody>
      </p:sp>
      <p:sp>
        <p:nvSpPr>
          <p:cNvPr id="4" name="TextBox 3"/>
          <p:cNvSpPr txBox="1"/>
          <p:nvPr/>
        </p:nvSpPr>
        <p:spPr>
          <a:xfrm>
            <a:off x="7503780" y="906949"/>
            <a:ext cx="4459619" cy="5262979"/>
          </a:xfrm>
          <a:prstGeom prst="rect">
            <a:avLst/>
          </a:prstGeom>
          <a:noFill/>
        </p:spPr>
        <p:txBody>
          <a:bodyPr wrap="square" rtlCol="0">
            <a:spAutoFit/>
          </a:bodyPr>
          <a:lstStyle/>
          <a:p>
            <a:r>
              <a:rPr lang="en-US" sz="1600" b="1" dirty="0" smtClean="0">
                <a:latin typeface="Verdana" pitchFamily="34" charset="0"/>
              </a:rPr>
              <a:t>• Retail-Focused Innovation &amp; Smart Materials</a:t>
            </a:r>
            <a:r>
              <a:rPr lang="en-US" sz="1600" dirty="0" smtClean="0">
                <a:latin typeface="Verdana" pitchFamily="34" charset="0"/>
              </a:rPr>
              <a:t/>
            </a:r>
            <a:br>
              <a:rPr lang="en-US" sz="1600" dirty="0" smtClean="0">
                <a:latin typeface="Verdana" pitchFamily="34" charset="0"/>
              </a:rPr>
            </a:br>
            <a:r>
              <a:rPr lang="en-US" sz="1600" dirty="0" smtClean="0">
                <a:latin typeface="Verdana" pitchFamily="34" charset="0"/>
              </a:rPr>
              <a:t>Advanced materials, modern display solutions, and future-ready designs built specifically for retail environments.</a:t>
            </a:r>
          </a:p>
          <a:p>
            <a:endParaRPr lang="en-US" sz="1600" b="1" dirty="0" smtClean="0">
              <a:latin typeface="Verdana" pitchFamily="34" charset="0"/>
            </a:endParaRPr>
          </a:p>
          <a:p>
            <a:r>
              <a:rPr lang="en-US" sz="1600" b="1" dirty="0" smtClean="0">
                <a:latin typeface="Verdana" pitchFamily="34" charset="0"/>
              </a:rPr>
              <a:t>• Strict Quality Control Processes</a:t>
            </a:r>
            <a:r>
              <a:rPr lang="en-US" sz="1600" dirty="0" smtClean="0">
                <a:latin typeface="Verdana" pitchFamily="34" charset="0"/>
              </a:rPr>
              <a:t/>
            </a:r>
            <a:br>
              <a:rPr lang="en-US" sz="1600" dirty="0" smtClean="0">
                <a:latin typeface="Verdana" pitchFamily="34" charset="0"/>
              </a:rPr>
            </a:br>
            <a:r>
              <a:rPr lang="en-US" sz="1600" dirty="0" smtClean="0">
                <a:latin typeface="Verdana" pitchFamily="34" charset="0"/>
              </a:rPr>
              <a:t>8-step QC standards that ensure precision, durability, and a perfect finish every single time.</a:t>
            </a:r>
          </a:p>
          <a:p>
            <a:endParaRPr lang="en-US" sz="1600" b="1" dirty="0" smtClean="0">
              <a:latin typeface="Verdana" pitchFamily="34" charset="0"/>
            </a:endParaRPr>
          </a:p>
          <a:p>
            <a:r>
              <a:rPr lang="en-US" sz="1600" b="1" dirty="0" smtClean="0">
                <a:latin typeface="Verdana" pitchFamily="34" charset="0"/>
              </a:rPr>
              <a:t>• High-Precision Machinery</a:t>
            </a:r>
            <a:r>
              <a:rPr lang="en-US" sz="1600" dirty="0" smtClean="0">
                <a:latin typeface="Verdana" pitchFamily="34" charset="0"/>
              </a:rPr>
              <a:t/>
            </a:r>
            <a:br>
              <a:rPr lang="en-US" sz="1600" dirty="0" smtClean="0">
                <a:latin typeface="Verdana" pitchFamily="34" charset="0"/>
              </a:rPr>
            </a:br>
            <a:r>
              <a:rPr lang="en-US" sz="1600" dirty="0" smtClean="0">
                <a:latin typeface="Verdana" pitchFamily="34" charset="0"/>
              </a:rPr>
              <a:t>State-of-the-art equipment for accurate cutting, printing, bending, welding, and fabrication.</a:t>
            </a:r>
          </a:p>
          <a:p>
            <a:endParaRPr lang="en-US" sz="1600" b="1" dirty="0" smtClean="0">
              <a:latin typeface="Verdana" pitchFamily="34" charset="0"/>
            </a:endParaRPr>
          </a:p>
          <a:p>
            <a:r>
              <a:rPr lang="en-US" sz="1600" b="1" dirty="0" smtClean="0">
                <a:latin typeface="Verdana" pitchFamily="34" charset="0"/>
              </a:rPr>
              <a:t>• 24/7 Client Support &amp; Project Governance</a:t>
            </a:r>
            <a:r>
              <a:rPr lang="en-US" sz="1600" dirty="0" smtClean="0">
                <a:latin typeface="Verdana" pitchFamily="34" charset="0"/>
              </a:rPr>
              <a:t/>
            </a:r>
            <a:br>
              <a:rPr lang="en-US" sz="1600" dirty="0" smtClean="0">
                <a:latin typeface="Verdana" pitchFamily="34" charset="0"/>
              </a:rPr>
            </a:br>
            <a:r>
              <a:rPr lang="en-US" sz="1600" dirty="0" smtClean="0">
                <a:latin typeface="Verdana" pitchFamily="34" charset="0"/>
              </a:rPr>
              <a:t>Dedicated teams for updates, coordination, and seamless project management round the clock.</a:t>
            </a:r>
          </a:p>
        </p:txBody>
      </p:sp>
      <p:pic>
        <p:nvPicPr>
          <p:cNvPr id="1026" name="Picture 2" descr="C:\Users\I7\Downloads\Picture2-removebg-previe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6084" y="1994995"/>
            <a:ext cx="3090910" cy="285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78586" y="527050"/>
            <a:ext cx="2521814" cy="382156"/>
          </a:xfrm>
          <a:prstGeom prst="rect">
            <a:avLst/>
          </a:prstGeom>
        </p:spPr>
        <p:txBody>
          <a:bodyPr vert="horz" wrap="square" lIns="0" tIns="12700" rIns="0" bIns="0" rtlCol="0">
            <a:spAutoFit/>
          </a:bodyPr>
          <a:lstStyle/>
          <a:p>
            <a:pPr marL="12700">
              <a:lnSpc>
                <a:spcPct val="100000"/>
              </a:lnSpc>
              <a:spcBef>
                <a:spcPts val="100"/>
              </a:spcBef>
            </a:pPr>
            <a:r>
              <a:rPr lang="en-US" sz="2400" spc="-85" dirty="0" smtClean="0">
                <a:solidFill>
                  <a:srgbClr val="232323"/>
                </a:solidFill>
                <a:latin typeface="Verdana" panose="020B0604030504040204"/>
                <a:cs typeface="Verdana" panose="020B0604030504040204"/>
              </a:rPr>
              <a:t>Our </a:t>
            </a:r>
            <a:r>
              <a:rPr sz="2400" spc="-85" dirty="0" smtClean="0">
                <a:solidFill>
                  <a:srgbClr val="232323"/>
                </a:solidFill>
                <a:latin typeface="Verdana" panose="020B0604030504040204"/>
                <a:cs typeface="Verdana" panose="020B0604030504040204"/>
              </a:rPr>
              <a:t>Services</a:t>
            </a:r>
            <a:endParaRPr sz="2400" dirty="0">
              <a:latin typeface="Verdana" panose="020B0604030504040204"/>
              <a:cs typeface="Verdana" panose="020B0604030504040204"/>
            </a:endParaRPr>
          </a:p>
        </p:txBody>
      </p:sp>
      <p:sp>
        <p:nvSpPr>
          <p:cNvPr id="3" name="object 3"/>
          <p:cNvSpPr/>
          <p:nvPr/>
        </p:nvSpPr>
        <p:spPr>
          <a:xfrm>
            <a:off x="633983" y="1069086"/>
            <a:ext cx="2025650" cy="59690"/>
          </a:xfrm>
          <a:custGeom>
            <a:avLst/>
            <a:gdLst/>
            <a:ahLst/>
            <a:cxnLst/>
            <a:rect l="l" t="t" r="r" b="b"/>
            <a:pathLst>
              <a:path w="2025650" h="59690">
                <a:moveTo>
                  <a:pt x="2025395" y="0"/>
                </a:moveTo>
                <a:lnTo>
                  <a:pt x="0" y="0"/>
                </a:lnTo>
                <a:lnTo>
                  <a:pt x="0" y="59436"/>
                </a:lnTo>
                <a:lnTo>
                  <a:pt x="2025395" y="59436"/>
                </a:lnTo>
                <a:lnTo>
                  <a:pt x="2025395" y="0"/>
                </a:lnTo>
                <a:close/>
              </a:path>
            </a:pathLst>
          </a:custGeom>
          <a:solidFill>
            <a:srgbClr val="FFCF03"/>
          </a:solidFill>
        </p:spPr>
        <p:txBody>
          <a:bodyPr wrap="square" lIns="0" tIns="0" rIns="0" bIns="0" rtlCol="0"/>
          <a:lstStyle/>
          <a:p>
            <a:endParaRPr/>
          </a:p>
        </p:txBody>
      </p:sp>
      <p:sp>
        <p:nvSpPr>
          <p:cNvPr id="5" name="object 5"/>
          <p:cNvSpPr txBox="1">
            <a:spLocks noGrp="1"/>
          </p:cNvSpPr>
          <p:nvPr>
            <p:ph sz="half" idx="2"/>
          </p:nvPr>
        </p:nvSpPr>
        <p:spPr>
          <a:xfrm>
            <a:off x="1168704" y="1962099"/>
            <a:ext cx="3415665" cy="3667671"/>
          </a:xfrm>
          <a:prstGeom prst="rect">
            <a:avLst/>
          </a:prstGeom>
        </p:spPr>
        <p:txBody>
          <a:bodyPr vert="horz" wrap="square" lIns="0" tIns="12700" rIns="0" bIns="0" rtlCol="0">
            <a:spAutoFit/>
          </a:bodyPr>
          <a:lstStyle/>
          <a:p>
            <a:pPr marL="324485">
              <a:lnSpc>
                <a:spcPct val="100000"/>
              </a:lnSpc>
              <a:spcBef>
                <a:spcPts val="100"/>
              </a:spcBef>
            </a:pPr>
            <a:r>
              <a:rPr spc="-10" dirty="0" smtClean="0"/>
              <a:t>Branding</a:t>
            </a:r>
            <a:endParaRPr lang="en-US" spc="-10" dirty="0" smtClean="0"/>
          </a:p>
          <a:p>
            <a:pPr marL="324485">
              <a:lnSpc>
                <a:spcPct val="100000"/>
              </a:lnSpc>
              <a:spcBef>
                <a:spcPts val="100"/>
              </a:spcBef>
            </a:pPr>
            <a:endParaRPr spc="-10" dirty="0"/>
          </a:p>
          <a:p>
            <a:pPr marL="393065" indent="-380365">
              <a:lnSpc>
                <a:spcPct val="100000"/>
              </a:lnSpc>
              <a:spcBef>
                <a:spcPts val="5"/>
              </a:spcBef>
              <a:buClr>
                <a:srgbClr val="000000"/>
              </a:buClr>
              <a:buSzPct val="44000"/>
              <a:buFont typeface="Arial" panose="020B0604020202020204"/>
              <a:buChar char="•"/>
              <a:tabLst>
                <a:tab pos="393065" algn="l"/>
              </a:tabLst>
            </a:pPr>
            <a:r>
              <a:rPr sz="1800" b="0" dirty="0">
                <a:latin typeface="Verdana" panose="020B0604030504040204"/>
                <a:cs typeface="Verdana" panose="020B0604030504040204"/>
              </a:rPr>
              <a:t>Large</a:t>
            </a:r>
            <a:r>
              <a:rPr sz="1800" b="0" spc="-25" dirty="0">
                <a:latin typeface="Verdana" panose="020B0604030504040204"/>
                <a:cs typeface="Verdana" panose="020B0604030504040204"/>
              </a:rPr>
              <a:t> </a:t>
            </a:r>
            <a:r>
              <a:rPr sz="1800" b="0" dirty="0">
                <a:latin typeface="Verdana" panose="020B0604030504040204"/>
                <a:cs typeface="Verdana" panose="020B0604030504040204"/>
              </a:rPr>
              <a:t>Format</a:t>
            </a:r>
            <a:r>
              <a:rPr sz="1800" b="0" spc="-5" dirty="0">
                <a:latin typeface="Verdana" panose="020B0604030504040204"/>
                <a:cs typeface="Verdana" panose="020B0604030504040204"/>
              </a:rPr>
              <a:t> </a:t>
            </a:r>
            <a:r>
              <a:rPr sz="1800" b="0" spc="-10" dirty="0">
                <a:latin typeface="Verdana" panose="020B0604030504040204"/>
                <a:cs typeface="Verdana" panose="020B0604030504040204"/>
              </a:rPr>
              <a:t>Printing</a:t>
            </a:r>
            <a:endParaRPr sz="1800" dirty="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sz="1800" b="0" spc="-10" dirty="0" smtClean="0">
                <a:latin typeface="Verdana" panose="020B0604030504040204"/>
                <a:cs typeface="Verdana" panose="020B0604030504040204"/>
              </a:rPr>
              <a:t>Signage</a:t>
            </a:r>
            <a:r>
              <a:rPr lang="en-US" sz="1800" b="0" spc="-10" dirty="0" smtClean="0">
                <a:latin typeface="Verdana" panose="020B0604030504040204"/>
                <a:cs typeface="Verdana" panose="020B0604030504040204"/>
              </a:rPr>
              <a:t> &amp; Branding</a:t>
            </a:r>
            <a:endParaRPr sz="1800" dirty="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sz="1800" b="0" spc="-10" dirty="0">
                <a:latin typeface="Verdana" panose="020B0604030504040204"/>
                <a:cs typeface="Verdana" panose="020B0604030504040204"/>
              </a:rPr>
              <a:t>Variable</a:t>
            </a:r>
            <a:r>
              <a:rPr sz="1800" b="0" spc="-140" dirty="0">
                <a:latin typeface="Verdana" panose="020B0604030504040204"/>
                <a:cs typeface="Verdana" panose="020B0604030504040204"/>
              </a:rPr>
              <a:t> </a:t>
            </a:r>
            <a:r>
              <a:rPr sz="1800" b="0" dirty="0">
                <a:latin typeface="Verdana" panose="020B0604030504040204"/>
                <a:cs typeface="Verdana" panose="020B0604030504040204"/>
              </a:rPr>
              <a:t>data</a:t>
            </a:r>
            <a:r>
              <a:rPr sz="1800" b="0" spc="-75" dirty="0">
                <a:latin typeface="Verdana" panose="020B0604030504040204"/>
                <a:cs typeface="Verdana" panose="020B0604030504040204"/>
              </a:rPr>
              <a:t> </a:t>
            </a:r>
            <a:r>
              <a:rPr sz="1800" b="0" spc="-10" dirty="0">
                <a:latin typeface="Verdana" panose="020B0604030504040204"/>
                <a:cs typeface="Verdana" panose="020B0604030504040204"/>
              </a:rPr>
              <a:t>printing</a:t>
            </a:r>
            <a:endParaRPr sz="1800" dirty="0">
              <a:latin typeface="Verdana" panose="020B0604030504040204"/>
              <a:cs typeface="Verdana" panose="020B0604030504040204"/>
            </a:endParaRPr>
          </a:p>
          <a:p>
            <a:pPr marL="393065" indent="-380365">
              <a:lnSpc>
                <a:spcPct val="100000"/>
              </a:lnSpc>
              <a:spcBef>
                <a:spcPts val="410"/>
              </a:spcBef>
              <a:buClr>
                <a:srgbClr val="000000"/>
              </a:buClr>
              <a:buSzPct val="44000"/>
              <a:buFont typeface="Arial" panose="020B0604020202020204"/>
              <a:buChar char="•"/>
              <a:tabLst>
                <a:tab pos="393065" algn="l"/>
              </a:tabLst>
            </a:pPr>
            <a:r>
              <a:rPr sz="1800" b="0" dirty="0">
                <a:latin typeface="Verdana" panose="020B0604030504040204"/>
                <a:cs typeface="Verdana" panose="020B0604030504040204"/>
              </a:rPr>
              <a:t>Digital</a:t>
            </a:r>
            <a:r>
              <a:rPr sz="1800" b="0" spc="-35" dirty="0">
                <a:latin typeface="Verdana" panose="020B0604030504040204"/>
                <a:cs typeface="Verdana" panose="020B0604030504040204"/>
              </a:rPr>
              <a:t> </a:t>
            </a:r>
            <a:r>
              <a:rPr sz="1800" b="0" spc="-10" dirty="0">
                <a:latin typeface="Verdana" panose="020B0604030504040204"/>
                <a:cs typeface="Verdana" panose="020B0604030504040204"/>
              </a:rPr>
              <a:t>Graphics</a:t>
            </a:r>
            <a:endParaRPr sz="1800" dirty="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sz="1800" b="0" dirty="0">
                <a:latin typeface="Verdana" panose="020B0604030504040204"/>
                <a:cs typeface="Verdana" panose="020B0604030504040204"/>
              </a:rPr>
              <a:t>Design</a:t>
            </a:r>
            <a:r>
              <a:rPr sz="1800" b="0" spc="-95" dirty="0">
                <a:latin typeface="Verdana" panose="020B0604030504040204"/>
                <a:cs typeface="Verdana" panose="020B0604030504040204"/>
              </a:rPr>
              <a:t> </a:t>
            </a:r>
            <a:r>
              <a:rPr sz="1800" b="0" spc="-20" dirty="0">
                <a:latin typeface="Verdana" panose="020B0604030504040204"/>
                <a:cs typeface="Verdana" panose="020B0604030504040204"/>
              </a:rPr>
              <a:t>&amp;</a:t>
            </a:r>
            <a:r>
              <a:rPr sz="1800" b="0" spc="-165" dirty="0">
                <a:latin typeface="Verdana" panose="020B0604030504040204"/>
                <a:cs typeface="Verdana" panose="020B0604030504040204"/>
              </a:rPr>
              <a:t> </a:t>
            </a:r>
            <a:r>
              <a:rPr sz="1800" b="0" dirty="0">
                <a:latin typeface="Verdana" panose="020B0604030504040204"/>
                <a:cs typeface="Verdana" panose="020B0604030504040204"/>
              </a:rPr>
              <a:t>Retail</a:t>
            </a:r>
            <a:r>
              <a:rPr sz="1800" b="0" spc="-75" dirty="0">
                <a:latin typeface="Verdana" panose="020B0604030504040204"/>
                <a:cs typeface="Verdana" panose="020B0604030504040204"/>
              </a:rPr>
              <a:t> </a:t>
            </a:r>
            <a:r>
              <a:rPr sz="1800" b="0" spc="-10" dirty="0">
                <a:latin typeface="Verdana" panose="020B0604030504040204"/>
                <a:cs typeface="Verdana" panose="020B0604030504040204"/>
              </a:rPr>
              <a:t>Consulting</a:t>
            </a:r>
            <a:endParaRPr sz="1800" dirty="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sz="1800" b="0" dirty="0">
                <a:latin typeface="Verdana" panose="020B0604030504040204"/>
                <a:cs typeface="Verdana" panose="020B0604030504040204"/>
              </a:rPr>
              <a:t>Offset</a:t>
            </a:r>
            <a:r>
              <a:rPr sz="1800" b="0" spc="-155" dirty="0">
                <a:latin typeface="Verdana" panose="020B0604030504040204"/>
                <a:cs typeface="Verdana" panose="020B0604030504040204"/>
              </a:rPr>
              <a:t> </a:t>
            </a:r>
            <a:r>
              <a:rPr sz="1800" b="0" spc="-10" dirty="0">
                <a:latin typeface="Verdana" panose="020B0604030504040204"/>
                <a:cs typeface="Verdana" panose="020B0604030504040204"/>
              </a:rPr>
              <a:t>Printing</a:t>
            </a:r>
            <a:endParaRPr sz="1800" dirty="0">
              <a:latin typeface="Verdana" panose="020B0604030504040204"/>
              <a:cs typeface="Verdana" panose="020B0604030504040204"/>
            </a:endParaRPr>
          </a:p>
          <a:p>
            <a:pPr marL="393065" indent="-380365">
              <a:lnSpc>
                <a:spcPct val="100000"/>
              </a:lnSpc>
              <a:spcBef>
                <a:spcPts val="410"/>
              </a:spcBef>
              <a:buClr>
                <a:srgbClr val="000000"/>
              </a:buClr>
              <a:buSzPct val="44000"/>
              <a:buFont typeface="Arial" panose="020B0604020202020204"/>
              <a:buChar char="•"/>
              <a:tabLst>
                <a:tab pos="393065" algn="l"/>
              </a:tabLst>
            </a:pPr>
            <a:r>
              <a:rPr sz="1800" b="0" dirty="0">
                <a:latin typeface="Verdana" panose="020B0604030504040204"/>
                <a:cs typeface="Verdana" panose="020B0604030504040204"/>
              </a:rPr>
              <a:t>Marketing</a:t>
            </a:r>
            <a:r>
              <a:rPr sz="1800" b="0" spc="135" dirty="0">
                <a:latin typeface="Verdana" panose="020B0604030504040204"/>
                <a:cs typeface="Verdana" panose="020B0604030504040204"/>
              </a:rPr>
              <a:t> </a:t>
            </a:r>
            <a:r>
              <a:rPr sz="1800" b="0" spc="-10" dirty="0">
                <a:latin typeface="Verdana" panose="020B0604030504040204"/>
                <a:cs typeface="Verdana" panose="020B0604030504040204"/>
              </a:rPr>
              <a:t>Collaterals</a:t>
            </a:r>
            <a:endParaRPr sz="1800" dirty="0">
              <a:latin typeface="Verdana" panose="020B0604030504040204"/>
              <a:cs typeface="Verdana" panose="020B0604030504040204"/>
            </a:endParaRPr>
          </a:p>
          <a:p>
            <a:pPr marL="393065" indent="-380365">
              <a:lnSpc>
                <a:spcPct val="100000"/>
              </a:lnSpc>
              <a:spcBef>
                <a:spcPts val="400"/>
              </a:spcBef>
              <a:buClr>
                <a:srgbClr val="000000"/>
              </a:buClr>
              <a:buSzPct val="44000"/>
              <a:buFont typeface="Arial" panose="020B0604020202020204"/>
              <a:buChar char="•"/>
              <a:tabLst>
                <a:tab pos="393065" algn="l"/>
              </a:tabLst>
            </a:pPr>
            <a:r>
              <a:rPr sz="1800" b="0" spc="50" dirty="0">
                <a:latin typeface="Verdana" panose="020B0604030504040204"/>
                <a:cs typeface="Verdana" panose="020B0604030504040204"/>
              </a:rPr>
              <a:t>POP</a:t>
            </a:r>
            <a:r>
              <a:rPr sz="1800" b="0" spc="130" dirty="0">
                <a:latin typeface="Verdana" panose="020B0604030504040204"/>
                <a:cs typeface="Verdana" panose="020B0604030504040204"/>
              </a:rPr>
              <a:t> </a:t>
            </a:r>
            <a:r>
              <a:rPr sz="1800" b="0" spc="-10" dirty="0" smtClean="0">
                <a:latin typeface="Verdana" panose="020B0604030504040204"/>
                <a:cs typeface="Verdana" panose="020B0604030504040204"/>
              </a:rPr>
              <a:t>Collaterals</a:t>
            </a:r>
            <a:endParaRPr lang="en-US" sz="1800" b="0" spc="-10" dirty="0" smtClean="0">
              <a:latin typeface="Verdana" panose="020B0604030504040204"/>
              <a:cs typeface="Verdana" panose="020B0604030504040204"/>
            </a:endParaRPr>
          </a:p>
          <a:p>
            <a:pPr marL="393065" indent="-380365">
              <a:lnSpc>
                <a:spcPct val="100000"/>
              </a:lnSpc>
              <a:spcBef>
                <a:spcPts val="400"/>
              </a:spcBef>
              <a:buClr>
                <a:srgbClr val="000000"/>
              </a:buClr>
              <a:buSzPct val="44000"/>
              <a:buFont typeface="Arial" panose="020B0604020202020204"/>
              <a:buChar char="•"/>
              <a:tabLst>
                <a:tab pos="393065" algn="l"/>
              </a:tabLst>
            </a:pPr>
            <a:r>
              <a:rPr lang="en-US" sz="1800" b="0" spc="-10" dirty="0" smtClean="0"/>
              <a:t>Emboss UV Printing</a:t>
            </a:r>
            <a:endParaRPr sz="1800" dirty="0">
              <a:latin typeface="Verdana" panose="020B0604030504040204"/>
              <a:cs typeface="Verdana" panose="020B0604030504040204"/>
            </a:endParaRPr>
          </a:p>
        </p:txBody>
      </p:sp>
      <p:pic>
        <p:nvPicPr>
          <p:cNvPr id="6" name="object 6"/>
          <p:cNvPicPr/>
          <p:nvPr/>
        </p:nvPicPr>
        <p:blipFill>
          <a:blip r:embed="rId2" cstate="print"/>
          <a:stretch>
            <a:fillRect/>
          </a:stretch>
        </p:blipFill>
        <p:spPr>
          <a:xfrm>
            <a:off x="10954511" y="6175242"/>
            <a:ext cx="1123188" cy="594360"/>
          </a:xfrm>
          <a:prstGeom prst="rect">
            <a:avLst/>
          </a:prstGeom>
        </p:spPr>
      </p:pic>
      <p:sp>
        <p:nvSpPr>
          <p:cNvPr id="7" name="object 4"/>
          <p:cNvSpPr txBox="1"/>
          <p:nvPr/>
        </p:nvSpPr>
        <p:spPr>
          <a:xfrm>
            <a:off x="6172200" y="2057400"/>
            <a:ext cx="4979670" cy="3567643"/>
          </a:xfrm>
          <a:prstGeom prst="rect">
            <a:avLst/>
          </a:prstGeom>
        </p:spPr>
        <p:txBody>
          <a:bodyPr vert="horz" wrap="square" lIns="0" tIns="12700" rIns="0" bIns="0" rtlCol="0">
            <a:spAutoFit/>
          </a:bodyPr>
          <a:lstStyle/>
          <a:p>
            <a:pPr marL="461645">
              <a:lnSpc>
                <a:spcPct val="100000"/>
              </a:lnSpc>
              <a:spcBef>
                <a:spcPts val="100"/>
              </a:spcBef>
            </a:pPr>
            <a:r>
              <a:rPr sz="2400" b="1" spc="-95" dirty="0">
                <a:solidFill>
                  <a:srgbClr val="232323"/>
                </a:solidFill>
                <a:latin typeface="Verdana" panose="020B0604030504040204"/>
                <a:cs typeface="Verdana" panose="020B0604030504040204"/>
              </a:rPr>
              <a:t>Retail</a:t>
            </a:r>
            <a:r>
              <a:rPr sz="2400" b="1" spc="-265" dirty="0">
                <a:solidFill>
                  <a:srgbClr val="232323"/>
                </a:solidFill>
                <a:latin typeface="Verdana" panose="020B0604030504040204"/>
                <a:cs typeface="Verdana" panose="020B0604030504040204"/>
              </a:rPr>
              <a:t> </a:t>
            </a:r>
            <a:r>
              <a:rPr sz="2400" b="1" spc="-10" dirty="0">
                <a:solidFill>
                  <a:srgbClr val="232323"/>
                </a:solidFill>
                <a:latin typeface="Verdana" panose="020B0604030504040204"/>
                <a:cs typeface="Verdana" panose="020B0604030504040204"/>
              </a:rPr>
              <a:t>Interior</a:t>
            </a:r>
            <a:endParaRPr sz="2400" dirty="0">
              <a:latin typeface="Verdana" panose="020B0604030504040204"/>
              <a:cs typeface="Verdana" panose="020B0604030504040204"/>
            </a:endParaRPr>
          </a:p>
          <a:p>
            <a:pPr marL="393065" indent="-380365">
              <a:lnSpc>
                <a:spcPct val="100000"/>
              </a:lnSpc>
              <a:spcBef>
                <a:spcPts val="2605"/>
              </a:spcBef>
              <a:buClr>
                <a:srgbClr val="000000"/>
              </a:buClr>
              <a:buSzPct val="44000"/>
              <a:buFont typeface="Arial" panose="020B0604020202020204"/>
              <a:buChar char="•"/>
              <a:tabLst>
                <a:tab pos="393065" algn="l"/>
              </a:tabLst>
            </a:pPr>
            <a:r>
              <a:rPr lang="en-IN" sz="1800" spc="-35" dirty="0" smtClean="0">
                <a:solidFill>
                  <a:srgbClr val="232323"/>
                </a:solidFill>
                <a:latin typeface="Verdana" panose="020B0604030504040204"/>
                <a:cs typeface="Verdana" panose="020B0604030504040204"/>
              </a:rPr>
              <a:t>2D</a:t>
            </a:r>
            <a:r>
              <a:rPr lang="en-IN" sz="1800" spc="-165" dirty="0" smtClean="0">
                <a:solidFill>
                  <a:srgbClr val="232323"/>
                </a:solidFill>
                <a:latin typeface="Verdana" panose="020B0604030504040204"/>
                <a:cs typeface="Verdana" panose="020B0604030504040204"/>
              </a:rPr>
              <a:t> </a:t>
            </a:r>
            <a:r>
              <a:rPr lang="en-IN" sz="1800" spc="-20" dirty="0" smtClean="0">
                <a:solidFill>
                  <a:srgbClr val="232323"/>
                </a:solidFill>
                <a:latin typeface="Verdana" panose="020B0604030504040204"/>
                <a:cs typeface="Verdana" panose="020B0604030504040204"/>
              </a:rPr>
              <a:t>&amp;</a:t>
            </a:r>
            <a:r>
              <a:rPr lang="en-IN" sz="1800" spc="-204" dirty="0" smtClean="0">
                <a:solidFill>
                  <a:srgbClr val="232323"/>
                </a:solidFill>
                <a:latin typeface="Verdana" panose="020B0604030504040204"/>
                <a:cs typeface="Verdana" panose="020B0604030504040204"/>
              </a:rPr>
              <a:t> </a:t>
            </a:r>
            <a:r>
              <a:rPr lang="en-IN" sz="1800" spc="-35" dirty="0" smtClean="0">
                <a:solidFill>
                  <a:srgbClr val="232323"/>
                </a:solidFill>
                <a:latin typeface="Verdana" panose="020B0604030504040204"/>
                <a:cs typeface="Verdana" panose="020B0604030504040204"/>
              </a:rPr>
              <a:t>3D</a:t>
            </a:r>
            <a:r>
              <a:rPr lang="en-IN" sz="1800" spc="-150" dirty="0" smtClean="0">
                <a:solidFill>
                  <a:srgbClr val="232323"/>
                </a:solidFill>
                <a:latin typeface="Verdana" panose="020B0604030504040204"/>
                <a:cs typeface="Verdana" panose="020B0604030504040204"/>
              </a:rPr>
              <a:t> </a:t>
            </a:r>
            <a:r>
              <a:rPr lang="en-IN" sz="1800" spc="-10" dirty="0" smtClean="0">
                <a:solidFill>
                  <a:srgbClr val="232323"/>
                </a:solidFill>
                <a:latin typeface="Verdana" panose="020B0604030504040204"/>
                <a:cs typeface="Verdana" panose="020B0604030504040204"/>
              </a:rPr>
              <a:t>Designing </a:t>
            </a:r>
          </a:p>
          <a:p>
            <a:pPr marL="393065" indent="-380365">
              <a:lnSpc>
                <a:spcPct val="100000"/>
              </a:lnSpc>
              <a:spcBef>
                <a:spcPts val="410"/>
              </a:spcBef>
              <a:buClr>
                <a:srgbClr val="000000"/>
              </a:buClr>
              <a:buSzPct val="44000"/>
              <a:buFont typeface="Arial" panose="020B0604020202020204"/>
              <a:buChar char="•"/>
              <a:tabLst>
                <a:tab pos="393065" algn="l"/>
              </a:tabLst>
            </a:pPr>
            <a:r>
              <a:rPr lang="en-IN" sz="1800" dirty="0" smtClean="0">
                <a:solidFill>
                  <a:srgbClr val="232323"/>
                </a:solidFill>
                <a:latin typeface="Verdana" panose="020B0604030504040204"/>
                <a:cs typeface="Verdana" panose="020B0604030504040204"/>
              </a:rPr>
              <a:t>Retail</a:t>
            </a:r>
            <a:r>
              <a:rPr lang="en-IN" sz="1800" spc="-125" dirty="0" smtClean="0">
                <a:solidFill>
                  <a:srgbClr val="232323"/>
                </a:solidFill>
                <a:latin typeface="Verdana" panose="020B0604030504040204"/>
                <a:cs typeface="Verdana" panose="020B0604030504040204"/>
              </a:rPr>
              <a:t> </a:t>
            </a:r>
            <a:r>
              <a:rPr lang="en-IN" sz="1800" dirty="0" smtClean="0">
                <a:solidFill>
                  <a:srgbClr val="232323"/>
                </a:solidFill>
                <a:latin typeface="Verdana" panose="020B0604030504040204"/>
                <a:cs typeface="Verdana" panose="020B0604030504040204"/>
              </a:rPr>
              <a:t>Shop</a:t>
            </a:r>
            <a:r>
              <a:rPr lang="en-IN" sz="1800" spc="-140" dirty="0" smtClean="0">
                <a:solidFill>
                  <a:srgbClr val="232323"/>
                </a:solidFill>
                <a:latin typeface="Verdana" panose="020B0604030504040204"/>
                <a:cs typeface="Verdana" panose="020B0604030504040204"/>
              </a:rPr>
              <a:t> </a:t>
            </a:r>
            <a:r>
              <a:rPr lang="en-IN" sz="1800" spc="-20" dirty="0" smtClean="0">
                <a:solidFill>
                  <a:srgbClr val="232323"/>
                </a:solidFill>
                <a:latin typeface="Verdana" panose="020B0604030504040204"/>
                <a:cs typeface="Verdana" panose="020B0604030504040204"/>
              </a:rPr>
              <a:t>fits</a:t>
            </a:r>
            <a:endParaRPr lang="en-IN" sz="1800" dirty="0" smtClean="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lang="en-US" sz="1800" spc="-10" dirty="0" smtClean="0">
                <a:solidFill>
                  <a:srgbClr val="232323"/>
                </a:solidFill>
                <a:latin typeface="Verdana" panose="020B0604030504040204"/>
                <a:cs typeface="Verdana" panose="020B0604030504040204"/>
              </a:rPr>
              <a:t>Display</a:t>
            </a:r>
            <a:r>
              <a:rPr lang="en-US" sz="1800" spc="-185" dirty="0" smtClean="0">
                <a:solidFill>
                  <a:srgbClr val="232323"/>
                </a:solidFill>
                <a:latin typeface="Verdana" panose="020B0604030504040204"/>
                <a:cs typeface="Verdana" panose="020B0604030504040204"/>
              </a:rPr>
              <a:t> </a:t>
            </a:r>
            <a:r>
              <a:rPr lang="en-US" sz="1800" spc="-35" dirty="0" smtClean="0">
                <a:solidFill>
                  <a:srgbClr val="232323"/>
                </a:solidFill>
                <a:latin typeface="Verdana" panose="020B0604030504040204"/>
                <a:cs typeface="Verdana" panose="020B0604030504040204"/>
              </a:rPr>
              <a:t>Racks,</a:t>
            </a:r>
            <a:r>
              <a:rPr lang="en-US" sz="1800" spc="-105" dirty="0" smtClean="0">
                <a:solidFill>
                  <a:srgbClr val="232323"/>
                </a:solidFill>
                <a:latin typeface="Verdana" panose="020B0604030504040204"/>
                <a:cs typeface="Verdana" panose="020B0604030504040204"/>
              </a:rPr>
              <a:t> </a:t>
            </a:r>
            <a:r>
              <a:rPr lang="en-US" sz="1800" spc="-10" dirty="0" smtClean="0">
                <a:solidFill>
                  <a:srgbClr val="232323"/>
                </a:solidFill>
                <a:latin typeface="Verdana" panose="020B0604030504040204"/>
                <a:cs typeface="Verdana" panose="020B0604030504040204"/>
              </a:rPr>
              <a:t>Display</a:t>
            </a:r>
            <a:r>
              <a:rPr lang="en-US" sz="1800" spc="-160" dirty="0" smtClean="0">
                <a:solidFill>
                  <a:srgbClr val="232323"/>
                </a:solidFill>
                <a:latin typeface="Verdana" panose="020B0604030504040204"/>
                <a:cs typeface="Verdana" panose="020B0604030504040204"/>
              </a:rPr>
              <a:t> </a:t>
            </a:r>
            <a:r>
              <a:rPr lang="en-US" sz="1800" dirty="0" smtClean="0">
                <a:solidFill>
                  <a:srgbClr val="232323"/>
                </a:solidFill>
                <a:latin typeface="Verdana" panose="020B0604030504040204"/>
                <a:cs typeface="Verdana" panose="020B0604030504040204"/>
              </a:rPr>
              <a:t>Counters,</a:t>
            </a:r>
            <a:r>
              <a:rPr lang="en-US" sz="1800" spc="-100" dirty="0" smtClean="0">
                <a:solidFill>
                  <a:srgbClr val="232323"/>
                </a:solidFill>
                <a:latin typeface="Verdana" panose="020B0604030504040204"/>
                <a:cs typeface="Verdana" panose="020B0604030504040204"/>
              </a:rPr>
              <a:t> </a:t>
            </a:r>
            <a:r>
              <a:rPr lang="en-US" sz="1800" spc="-10" dirty="0" smtClean="0">
                <a:solidFill>
                  <a:srgbClr val="232323"/>
                </a:solidFill>
                <a:latin typeface="Verdana" panose="020B0604030504040204"/>
                <a:cs typeface="Verdana" panose="020B0604030504040204"/>
              </a:rPr>
              <a:t>Island</a:t>
            </a:r>
          </a:p>
          <a:p>
            <a:pPr marL="12700">
              <a:spcBef>
                <a:spcPts val="395"/>
              </a:spcBef>
              <a:buClr>
                <a:srgbClr val="000000"/>
              </a:buClr>
              <a:buSzPct val="44000"/>
              <a:tabLst>
                <a:tab pos="393065" algn="l"/>
              </a:tabLst>
            </a:pPr>
            <a:r>
              <a:rPr lang="en-IN" sz="1800" spc="-20" dirty="0" smtClean="0">
                <a:solidFill>
                  <a:srgbClr val="232323"/>
                </a:solidFill>
                <a:latin typeface="Verdana" panose="020B0604030504040204"/>
                <a:cs typeface="Verdana" panose="020B0604030504040204"/>
              </a:rPr>
              <a:t>	Units,</a:t>
            </a:r>
            <a:r>
              <a:rPr lang="en-IN" sz="1800" spc="-60" dirty="0" smtClean="0">
                <a:solidFill>
                  <a:srgbClr val="232323"/>
                </a:solidFill>
                <a:latin typeface="Verdana" panose="020B0604030504040204"/>
                <a:cs typeface="Verdana" panose="020B0604030504040204"/>
              </a:rPr>
              <a:t> </a:t>
            </a:r>
            <a:r>
              <a:rPr lang="en-IN" sz="1800" spc="-25" dirty="0" smtClean="0">
                <a:solidFill>
                  <a:srgbClr val="232323"/>
                </a:solidFill>
                <a:latin typeface="Verdana" panose="020B0604030504040204"/>
                <a:cs typeface="Verdana" panose="020B0604030504040204"/>
              </a:rPr>
              <a:t>Shop-in-</a:t>
            </a:r>
            <a:r>
              <a:rPr lang="en-IN" sz="1800" spc="-20" dirty="0" smtClean="0">
                <a:solidFill>
                  <a:srgbClr val="232323"/>
                </a:solidFill>
                <a:latin typeface="Verdana" panose="020B0604030504040204"/>
                <a:cs typeface="Verdana" panose="020B0604030504040204"/>
              </a:rPr>
              <a:t>shops</a:t>
            </a:r>
            <a:endParaRPr lang="en-IN" sz="1800" dirty="0" smtClean="0">
              <a:latin typeface="Verdana" panose="020B0604030504040204"/>
              <a:cs typeface="Verdana" panose="020B0604030504040204"/>
            </a:endParaRPr>
          </a:p>
          <a:p>
            <a:pPr marL="393065" indent="-380365">
              <a:spcBef>
                <a:spcPts val="395"/>
              </a:spcBef>
              <a:buClr>
                <a:srgbClr val="000000"/>
              </a:buClr>
              <a:buSzPct val="44000"/>
              <a:buFont typeface="Arial" panose="020B0604020202020204"/>
              <a:buChar char="•"/>
              <a:tabLst>
                <a:tab pos="393065" algn="l"/>
              </a:tabLst>
            </a:pPr>
            <a:r>
              <a:rPr lang="en-IN" sz="1800" spc="-10" dirty="0" smtClean="0">
                <a:solidFill>
                  <a:srgbClr val="232323"/>
                </a:solidFill>
                <a:latin typeface="Verdana" panose="020B0604030504040204"/>
                <a:cs typeface="Verdana" panose="020B0604030504040204"/>
              </a:rPr>
              <a:t>Modular/non-</a:t>
            </a:r>
            <a:r>
              <a:rPr lang="en-IN" sz="1800" dirty="0" smtClean="0">
                <a:solidFill>
                  <a:srgbClr val="232323"/>
                </a:solidFill>
                <a:latin typeface="Verdana" panose="020B0604030504040204"/>
                <a:cs typeface="Verdana" panose="020B0604030504040204"/>
              </a:rPr>
              <a:t>modular</a:t>
            </a:r>
            <a:r>
              <a:rPr lang="en-IN" sz="1800" spc="295" dirty="0" smtClean="0">
                <a:solidFill>
                  <a:srgbClr val="232323"/>
                </a:solidFill>
                <a:latin typeface="Verdana" panose="020B0604030504040204"/>
                <a:cs typeface="Verdana" panose="020B0604030504040204"/>
              </a:rPr>
              <a:t> </a:t>
            </a:r>
            <a:r>
              <a:rPr lang="en-IN" sz="1800" dirty="0" smtClean="0">
                <a:solidFill>
                  <a:srgbClr val="232323"/>
                </a:solidFill>
                <a:latin typeface="Verdana" panose="020B0604030504040204"/>
                <a:cs typeface="Verdana" panose="020B0604030504040204"/>
              </a:rPr>
              <a:t>furniture</a:t>
            </a:r>
            <a:r>
              <a:rPr lang="en-IN" sz="1800" spc="325" dirty="0" smtClean="0">
                <a:solidFill>
                  <a:srgbClr val="232323"/>
                </a:solidFill>
                <a:latin typeface="Verdana" panose="020B0604030504040204"/>
                <a:cs typeface="Verdana" panose="020B0604030504040204"/>
              </a:rPr>
              <a:t> </a:t>
            </a:r>
            <a:r>
              <a:rPr lang="en-IN" sz="1800" spc="-10" dirty="0" smtClean="0">
                <a:solidFill>
                  <a:srgbClr val="232323"/>
                </a:solidFill>
                <a:latin typeface="Verdana" panose="020B0604030504040204"/>
                <a:cs typeface="Verdana" panose="020B0604030504040204"/>
              </a:rPr>
              <a:t>using</a:t>
            </a:r>
            <a:endParaRPr lang="en-IN" sz="1800" dirty="0" smtClean="0">
              <a:latin typeface="Verdana" panose="020B0604030504040204"/>
              <a:cs typeface="Verdana" panose="020B0604030504040204"/>
            </a:endParaRPr>
          </a:p>
          <a:p>
            <a:pPr marL="12700">
              <a:spcBef>
                <a:spcPts val="395"/>
              </a:spcBef>
              <a:buClr>
                <a:srgbClr val="000000"/>
              </a:buClr>
              <a:buSzPct val="44000"/>
              <a:tabLst>
                <a:tab pos="393065" algn="l"/>
              </a:tabLst>
            </a:pPr>
            <a:r>
              <a:rPr lang="en-US" sz="1800" dirty="0" smtClean="0">
                <a:solidFill>
                  <a:srgbClr val="232323"/>
                </a:solidFill>
                <a:latin typeface="Verdana" panose="020B0604030504040204"/>
                <a:cs typeface="Verdana" panose="020B0604030504040204"/>
              </a:rPr>
              <a:t>	wood,</a:t>
            </a:r>
            <a:r>
              <a:rPr lang="en-US" sz="1800" spc="-160" dirty="0" smtClean="0">
                <a:solidFill>
                  <a:srgbClr val="232323"/>
                </a:solidFill>
                <a:latin typeface="Verdana" panose="020B0604030504040204"/>
                <a:cs typeface="Verdana" panose="020B0604030504040204"/>
              </a:rPr>
              <a:t> </a:t>
            </a:r>
            <a:r>
              <a:rPr lang="en-US" sz="1800" dirty="0" smtClean="0">
                <a:solidFill>
                  <a:srgbClr val="232323"/>
                </a:solidFill>
                <a:latin typeface="Verdana" panose="020B0604030504040204"/>
                <a:cs typeface="Verdana" panose="020B0604030504040204"/>
              </a:rPr>
              <a:t>acrylic</a:t>
            </a:r>
            <a:r>
              <a:rPr lang="en-US" sz="1800" spc="-140" dirty="0" smtClean="0">
                <a:solidFill>
                  <a:srgbClr val="232323"/>
                </a:solidFill>
                <a:latin typeface="Verdana" panose="020B0604030504040204"/>
                <a:cs typeface="Verdana" panose="020B0604030504040204"/>
              </a:rPr>
              <a:t> </a:t>
            </a:r>
            <a:r>
              <a:rPr lang="en-US" sz="1800" dirty="0" smtClean="0">
                <a:solidFill>
                  <a:srgbClr val="232323"/>
                </a:solidFill>
                <a:latin typeface="Verdana" panose="020B0604030504040204"/>
                <a:cs typeface="Verdana" panose="020B0604030504040204"/>
              </a:rPr>
              <a:t>or</a:t>
            </a:r>
            <a:r>
              <a:rPr lang="en-US" sz="1800" spc="-110" dirty="0" smtClean="0">
                <a:solidFill>
                  <a:srgbClr val="232323"/>
                </a:solidFill>
                <a:latin typeface="Verdana" panose="020B0604030504040204"/>
                <a:cs typeface="Verdana" panose="020B0604030504040204"/>
              </a:rPr>
              <a:t> </a:t>
            </a:r>
            <a:r>
              <a:rPr lang="en-US" sz="1800" dirty="0" smtClean="0">
                <a:solidFill>
                  <a:srgbClr val="232323"/>
                </a:solidFill>
                <a:latin typeface="Verdana" panose="020B0604030504040204"/>
                <a:cs typeface="Verdana" panose="020B0604030504040204"/>
              </a:rPr>
              <a:t>metal</a:t>
            </a:r>
            <a:r>
              <a:rPr lang="en-US" sz="1800" spc="-20" dirty="0" smtClean="0">
                <a:solidFill>
                  <a:srgbClr val="232323"/>
                </a:solidFill>
                <a:latin typeface="Verdana" panose="020B0604030504040204"/>
                <a:cs typeface="Verdana" panose="020B0604030504040204"/>
              </a:rPr>
              <a:t> </a:t>
            </a:r>
            <a:r>
              <a:rPr lang="en-US" sz="1800" dirty="0" smtClean="0">
                <a:solidFill>
                  <a:srgbClr val="232323"/>
                </a:solidFill>
                <a:latin typeface="Verdana" panose="020B0604030504040204"/>
                <a:cs typeface="Verdana" panose="020B0604030504040204"/>
              </a:rPr>
              <a:t>in</a:t>
            </a:r>
            <a:r>
              <a:rPr lang="en-US" sz="1800" spc="-70" dirty="0" smtClean="0">
                <a:solidFill>
                  <a:srgbClr val="232323"/>
                </a:solidFill>
                <a:latin typeface="Verdana" panose="020B0604030504040204"/>
                <a:cs typeface="Verdana" panose="020B0604030504040204"/>
              </a:rPr>
              <a:t> </a:t>
            </a:r>
            <a:r>
              <a:rPr lang="en-US" sz="1800" spc="-20" dirty="0" smtClean="0">
                <a:solidFill>
                  <a:srgbClr val="232323"/>
                </a:solidFill>
                <a:latin typeface="Verdana" panose="020B0604030504040204"/>
                <a:cs typeface="Verdana" panose="020B0604030504040204"/>
              </a:rPr>
              <a:t>various</a:t>
            </a:r>
            <a:r>
              <a:rPr lang="en-US" sz="1800" spc="-200" dirty="0" smtClean="0">
                <a:solidFill>
                  <a:srgbClr val="232323"/>
                </a:solidFill>
                <a:latin typeface="Verdana" panose="020B0604030504040204"/>
                <a:cs typeface="Verdana" panose="020B0604030504040204"/>
              </a:rPr>
              <a:t> 	</a:t>
            </a:r>
            <a:r>
              <a:rPr lang="en-US" sz="1800" spc="-10" dirty="0" smtClean="0">
                <a:solidFill>
                  <a:srgbClr val="232323"/>
                </a:solidFill>
                <a:latin typeface="Verdana" panose="020B0604030504040204"/>
                <a:cs typeface="Verdana" panose="020B0604030504040204"/>
              </a:rPr>
              <a:t>finishes</a:t>
            </a:r>
            <a:endParaRPr lang="en-US" sz="1800" dirty="0" smtClean="0">
              <a:latin typeface="Verdana" panose="020B0604030504040204"/>
              <a:cs typeface="Verdana" panose="020B0604030504040204"/>
            </a:endParaRPr>
          </a:p>
          <a:p>
            <a:pPr marL="393065" indent="-380365">
              <a:spcBef>
                <a:spcPts val="395"/>
              </a:spcBef>
              <a:buClr>
                <a:srgbClr val="000000"/>
              </a:buClr>
              <a:buSzPct val="44000"/>
              <a:buFont typeface="Arial" panose="020B0604020202020204"/>
              <a:buChar char="•"/>
              <a:tabLst>
                <a:tab pos="393065" algn="l"/>
              </a:tabLst>
            </a:pPr>
            <a:r>
              <a:rPr lang="en-US" sz="1800" spc="-10" dirty="0" smtClean="0">
                <a:solidFill>
                  <a:srgbClr val="232323"/>
                </a:solidFill>
                <a:latin typeface="Verdana" panose="020B0604030504040204"/>
                <a:cs typeface="Verdana" panose="020B0604030504040204"/>
              </a:rPr>
              <a:t>Flooring,</a:t>
            </a:r>
            <a:r>
              <a:rPr lang="en-US" sz="1800" spc="-350" dirty="0" smtClean="0">
                <a:solidFill>
                  <a:srgbClr val="232323"/>
                </a:solidFill>
                <a:latin typeface="Verdana" panose="020B0604030504040204"/>
                <a:cs typeface="Verdana" panose="020B0604030504040204"/>
              </a:rPr>
              <a:t> </a:t>
            </a:r>
            <a:r>
              <a:rPr lang="en-US" sz="1800" dirty="0" smtClean="0">
                <a:solidFill>
                  <a:srgbClr val="232323"/>
                </a:solidFill>
                <a:latin typeface="Verdana" panose="020B0604030504040204"/>
                <a:cs typeface="Verdana" panose="020B0604030504040204"/>
              </a:rPr>
              <a:t>False</a:t>
            </a:r>
            <a:r>
              <a:rPr lang="en-US" sz="1800" spc="75" dirty="0" smtClean="0">
                <a:solidFill>
                  <a:srgbClr val="232323"/>
                </a:solidFill>
                <a:latin typeface="Verdana" panose="020B0604030504040204"/>
                <a:cs typeface="Verdana" panose="020B0604030504040204"/>
              </a:rPr>
              <a:t> </a:t>
            </a:r>
            <a:r>
              <a:rPr lang="en-US" sz="1800" spc="-10" dirty="0" smtClean="0">
                <a:solidFill>
                  <a:srgbClr val="232323"/>
                </a:solidFill>
                <a:latin typeface="Verdana" panose="020B0604030504040204"/>
                <a:cs typeface="Verdana" panose="020B0604030504040204"/>
              </a:rPr>
              <a:t>Ceiling,</a:t>
            </a:r>
            <a:r>
              <a:rPr lang="en-US" sz="1800" spc="-285" dirty="0" smtClean="0">
                <a:solidFill>
                  <a:srgbClr val="232323"/>
                </a:solidFill>
                <a:latin typeface="Verdana" panose="020B0604030504040204"/>
                <a:cs typeface="Verdana" panose="020B0604030504040204"/>
              </a:rPr>
              <a:t> </a:t>
            </a:r>
            <a:r>
              <a:rPr lang="en-US" sz="1800" dirty="0" smtClean="0">
                <a:solidFill>
                  <a:srgbClr val="232323"/>
                </a:solidFill>
                <a:latin typeface="Verdana" panose="020B0604030504040204"/>
                <a:cs typeface="Verdana" panose="020B0604030504040204"/>
              </a:rPr>
              <a:t>Paint</a:t>
            </a:r>
            <a:r>
              <a:rPr lang="en-US" sz="1800" spc="229" dirty="0" smtClean="0">
                <a:solidFill>
                  <a:srgbClr val="232323"/>
                </a:solidFill>
                <a:latin typeface="Verdana" panose="020B0604030504040204"/>
                <a:cs typeface="Verdana" panose="020B0604030504040204"/>
              </a:rPr>
              <a:t> </a:t>
            </a:r>
            <a:r>
              <a:rPr lang="en-US" sz="1800" spc="-25" dirty="0" smtClean="0">
                <a:solidFill>
                  <a:srgbClr val="232323"/>
                </a:solidFill>
                <a:latin typeface="Verdana" panose="020B0604030504040204"/>
                <a:cs typeface="Verdana" panose="020B0604030504040204"/>
              </a:rPr>
              <a:t>Job</a:t>
            </a:r>
          </a:p>
          <a:p>
            <a:pPr marL="393065" indent="-380365">
              <a:spcBef>
                <a:spcPts val="395"/>
              </a:spcBef>
              <a:buClr>
                <a:srgbClr val="000000"/>
              </a:buClr>
              <a:buSzPct val="44000"/>
              <a:buFont typeface="Arial" panose="020B0604020202020204"/>
              <a:buChar char="•"/>
              <a:tabLst>
                <a:tab pos="393065" algn="l"/>
              </a:tabLst>
            </a:pPr>
            <a:r>
              <a:rPr lang="en-US" spc="-25" dirty="0" smtClean="0">
                <a:solidFill>
                  <a:srgbClr val="232323"/>
                </a:solidFill>
                <a:latin typeface="Verdana" panose="020B0604030504040204"/>
                <a:cs typeface="Verdana" panose="020B0604030504040204"/>
              </a:rPr>
              <a:t>Promotional Materials</a:t>
            </a:r>
            <a:endParaRPr lang="en-US" sz="1800" dirty="0" smtClean="0">
              <a:latin typeface="Verdana" panose="020B0604030504040204"/>
              <a:cs typeface="Verdana" panose="020B0604030504040204"/>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33983" y="1023366"/>
            <a:ext cx="3263900" cy="45720"/>
          </a:xfrm>
          <a:custGeom>
            <a:avLst/>
            <a:gdLst/>
            <a:ahLst/>
            <a:cxnLst/>
            <a:rect l="l" t="t" r="r" b="b"/>
            <a:pathLst>
              <a:path w="3263900" h="45719">
                <a:moveTo>
                  <a:pt x="3263646" y="0"/>
                </a:moveTo>
                <a:lnTo>
                  <a:pt x="0" y="0"/>
                </a:lnTo>
                <a:lnTo>
                  <a:pt x="0" y="45720"/>
                </a:lnTo>
                <a:lnTo>
                  <a:pt x="3263646" y="45720"/>
                </a:lnTo>
                <a:lnTo>
                  <a:pt x="3263646" y="0"/>
                </a:lnTo>
                <a:close/>
              </a:path>
            </a:pathLst>
          </a:custGeom>
          <a:solidFill>
            <a:srgbClr val="FFCF03"/>
          </a:solidFill>
        </p:spPr>
        <p:txBody>
          <a:bodyPr wrap="square" lIns="0" tIns="0" rIns="0" bIns="0" rtlCol="0"/>
          <a:lstStyle/>
          <a:p>
            <a:endParaRPr/>
          </a:p>
        </p:txBody>
      </p:sp>
      <p:sp>
        <p:nvSpPr>
          <p:cNvPr id="4" name="object 4"/>
          <p:cNvSpPr txBox="1"/>
          <p:nvPr/>
        </p:nvSpPr>
        <p:spPr>
          <a:xfrm>
            <a:off x="6678930" y="1822450"/>
            <a:ext cx="4188460" cy="3272790"/>
          </a:xfrm>
          <a:prstGeom prst="rect">
            <a:avLst/>
          </a:prstGeom>
        </p:spPr>
        <p:txBody>
          <a:bodyPr vert="horz" wrap="square" lIns="0" tIns="12700" rIns="0" bIns="0" rtlCol="0">
            <a:spAutoFit/>
          </a:bodyPr>
          <a:lstStyle/>
          <a:p>
            <a:pPr marL="461645">
              <a:lnSpc>
                <a:spcPct val="100000"/>
              </a:lnSpc>
              <a:spcBef>
                <a:spcPts val="100"/>
              </a:spcBef>
            </a:pPr>
            <a:r>
              <a:rPr sz="2400" b="1" spc="-95" dirty="0">
                <a:solidFill>
                  <a:srgbClr val="232323"/>
                </a:solidFill>
                <a:latin typeface="Verdana" panose="020B0604030504040204"/>
                <a:cs typeface="Verdana" panose="020B0604030504040204"/>
              </a:rPr>
              <a:t>Retail</a:t>
            </a:r>
            <a:r>
              <a:rPr sz="2400" b="1" spc="-265" dirty="0">
                <a:solidFill>
                  <a:srgbClr val="232323"/>
                </a:solidFill>
                <a:latin typeface="Verdana" panose="020B0604030504040204"/>
                <a:cs typeface="Verdana" panose="020B0604030504040204"/>
              </a:rPr>
              <a:t> </a:t>
            </a:r>
            <a:r>
              <a:rPr sz="2400" b="1" spc="-10" dirty="0">
                <a:solidFill>
                  <a:srgbClr val="232323"/>
                </a:solidFill>
                <a:latin typeface="Verdana" panose="020B0604030504040204"/>
                <a:cs typeface="Verdana" panose="020B0604030504040204"/>
              </a:rPr>
              <a:t>Interior</a:t>
            </a:r>
            <a:endParaRPr sz="2400" dirty="0">
              <a:latin typeface="Verdana" panose="020B0604030504040204"/>
              <a:cs typeface="Verdana" panose="020B0604030504040204"/>
            </a:endParaRPr>
          </a:p>
          <a:p>
            <a:pPr marL="393065" indent="-380365">
              <a:lnSpc>
                <a:spcPct val="100000"/>
              </a:lnSpc>
              <a:spcBef>
                <a:spcPts val="2605"/>
              </a:spcBef>
              <a:buClr>
                <a:srgbClr val="000000"/>
              </a:buClr>
              <a:buSzPct val="44000"/>
              <a:buFont typeface="Arial" panose="020B0604020202020204"/>
              <a:buChar char="•"/>
              <a:tabLst>
                <a:tab pos="393065" algn="l"/>
              </a:tabLst>
            </a:pPr>
            <a:r>
              <a:rPr sz="1800" dirty="0">
                <a:solidFill>
                  <a:srgbClr val="232323"/>
                </a:solidFill>
                <a:latin typeface="Verdana" panose="020B0604030504040204"/>
                <a:cs typeface="Verdana" panose="020B0604030504040204"/>
              </a:rPr>
              <a:t>Acrylic</a:t>
            </a:r>
            <a:r>
              <a:rPr sz="1800" spc="-135" dirty="0">
                <a:solidFill>
                  <a:srgbClr val="232323"/>
                </a:solidFill>
                <a:latin typeface="Verdana" panose="020B0604030504040204"/>
                <a:cs typeface="Verdana" panose="020B0604030504040204"/>
              </a:rPr>
              <a:t> </a:t>
            </a:r>
            <a:r>
              <a:rPr sz="1800" dirty="0" smtClean="0">
                <a:solidFill>
                  <a:srgbClr val="232323"/>
                </a:solidFill>
                <a:latin typeface="Verdana" panose="020B0604030504040204"/>
                <a:cs typeface="Verdana" panose="020B0604030504040204"/>
              </a:rPr>
              <a:t>La</a:t>
            </a:r>
            <a:r>
              <a:rPr lang="en-IN" sz="1800" dirty="0" smtClean="0">
                <a:solidFill>
                  <a:srgbClr val="232323"/>
                </a:solidFill>
                <a:latin typeface="Verdana" panose="020B0604030504040204"/>
                <a:cs typeface="Verdana" panose="020B0604030504040204"/>
              </a:rPr>
              <a:t>s</a:t>
            </a:r>
            <a:r>
              <a:rPr sz="1800" dirty="0" err="1" smtClean="0">
                <a:solidFill>
                  <a:srgbClr val="232323"/>
                </a:solidFill>
                <a:latin typeface="Verdana" panose="020B0604030504040204"/>
                <a:cs typeface="Verdana" panose="020B0604030504040204"/>
              </a:rPr>
              <a:t>er</a:t>
            </a:r>
            <a:r>
              <a:rPr sz="1800" spc="-100" dirty="0" smtClean="0">
                <a:solidFill>
                  <a:srgbClr val="232323"/>
                </a:solidFill>
                <a:latin typeface="Verdana" panose="020B0604030504040204"/>
                <a:cs typeface="Verdana" panose="020B0604030504040204"/>
              </a:rPr>
              <a:t> </a:t>
            </a:r>
            <a:r>
              <a:rPr sz="1800" spc="-10" dirty="0">
                <a:solidFill>
                  <a:srgbClr val="232323"/>
                </a:solidFill>
                <a:latin typeface="Verdana" panose="020B0604030504040204"/>
                <a:cs typeface="Verdana" panose="020B0604030504040204"/>
              </a:rPr>
              <a:t>Cutting</a:t>
            </a:r>
            <a:endParaRPr sz="1800" dirty="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sz="1800" dirty="0">
                <a:solidFill>
                  <a:srgbClr val="232323"/>
                </a:solidFill>
                <a:latin typeface="Verdana" panose="020B0604030504040204"/>
                <a:cs typeface="Verdana" panose="020B0604030504040204"/>
              </a:rPr>
              <a:t>Panel</a:t>
            </a:r>
            <a:r>
              <a:rPr sz="1800" spc="35" dirty="0">
                <a:solidFill>
                  <a:srgbClr val="232323"/>
                </a:solidFill>
                <a:latin typeface="Verdana" panose="020B0604030504040204"/>
                <a:cs typeface="Verdana" panose="020B0604030504040204"/>
              </a:rPr>
              <a:t> </a:t>
            </a:r>
            <a:r>
              <a:rPr sz="1800" spc="-25" dirty="0">
                <a:solidFill>
                  <a:srgbClr val="232323"/>
                </a:solidFill>
                <a:latin typeface="Verdana" panose="020B0604030504040204"/>
                <a:cs typeface="Verdana" panose="020B0604030504040204"/>
              </a:rPr>
              <a:t>Saw</a:t>
            </a:r>
            <a:endParaRPr sz="1800" dirty="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sz="1800" dirty="0">
                <a:solidFill>
                  <a:srgbClr val="232323"/>
                </a:solidFill>
                <a:latin typeface="Verdana" panose="020B0604030504040204"/>
                <a:cs typeface="Verdana" panose="020B0604030504040204"/>
              </a:rPr>
              <a:t>Edge</a:t>
            </a:r>
            <a:r>
              <a:rPr sz="1800" spc="50" dirty="0">
                <a:solidFill>
                  <a:srgbClr val="232323"/>
                </a:solidFill>
                <a:latin typeface="Verdana" panose="020B0604030504040204"/>
                <a:cs typeface="Verdana" panose="020B0604030504040204"/>
              </a:rPr>
              <a:t> </a:t>
            </a:r>
            <a:r>
              <a:rPr sz="1800" spc="-10" dirty="0">
                <a:solidFill>
                  <a:srgbClr val="232323"/>
                </a:solidFill>
                <a:latin typeface="Verdana" panose="020B0604030504040204"/>
                <a:cs typeface="Verdana" panose="020B0604030504040204"/>
              </a:rPr>
              <a:t>Bending</a:t>
            </a:r>
            <a:endParaRPr sz="1800" dirty="0">
              <a:latin typeface="Verdana" panose="020B0604030504040204"/>
              <a:cs typeface="Verdana" panose="020B0604030504040204"/>
            </a:endParaRPr>
          </a:p>
          <a:p>
            <a:pPr marL="393065" indent="-380365">
              <a:lnSpc>
                <a:spcPct val="100000"/>
              </a:lnSpc>
              <a:spcBef>
                <a:spcPts val="415"/>
              </a:spcBef>
              <a:buClr>
                <a:srgbClr val="000000"/>
              </a:buClr>
              <a:buSzPct val="44000"/>
              <a:buFont typeface="Arial" panose="020B0604020202020204"/>
              <a:buChar char="•"/>
              <a:tabLst>
                <a:tab pos="393065" algn="l"/>
              </a:tabLst>
            </a:pPr>
            <a:r>
              <a:rPr sz="1800" dirty="0">
                <a:solidFill>
                  <a:srgbClr val="232323"/>
                </a:solidFill>
                <a:latin typeface="Verdana" panose="020B0604030504040204"/>
                <a:cs typeface="Verdana" panose="020B0604030504040204"/>
              </a:rPr>
              <a:t>Wooden</a:t>
            </a:r>
            <a:r>
              <a:rPr sz="1800" spc="180" dirty="0">
                <a:solidFill>
                  <a:srgbClr val="232323"/>
                </a:solidFill>
                <a:latin typeface="Verdana" panose="020B0604030504040204"/>
                <a:cs typeface="Verdana" panose="020B0604030504040204"/>
              </a:rPr>
              <a:t> </a:t>
            </a:r>
            <a:r>
              <a:rPr sz="1800" spc="-20" dirty="0">
                <a:solidFill>
                  <a:srgbClr val="232323"/>
                </a:solidFill>
                <a:latin typeface="Verdana" panose="020B0604030504040204"/>
                <a:cs typeface="Verdana" panose="020B0604030504040204"/>
              </a:rPr>
              <a:t>Tools</a:t>
            </a:r>
            <a:endParaRPr sz="1800" dirty="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sz="1800" dirty="0">
                <a:solidFill>
                  <a:srgbClr val="232323"/>
                </a:solidFill>
                <a:latin typeface="Verdana" panose="020B0604030504040204"/>
                <a:cs typeface="Verdana" panose="020B0604030504040204"/>
              </a:rPr>
              <a:t>CNC</a:t>
            </a:r>
            <a:r>
              <a:rPr sz="1800" spc="-45" dirty="0">
                <a:solidFill>
                  <a:srgbClr val="232323"/>
                </a:solidFill>
                <a:latin typeface="Verdana" panose="020B0604030504040204"/>
                <a:cs typeface="Verdana" panose="020B0604030504040204"/>
              </a:rPr>
              <a:t> </a:t>
            </a:r>
            <a:r>
              <a:rPr sz="1800" spc="-10" dirty="0">
                <a:solidFill>
                  <a:srgbClr val="232323"/>
                </a:solidFill>
                <a:latin typeface="Verdana" panose="020B0604030504040204"/>
                <a:cs typeface="Verdana" panose="020B0604030504040204"/>
              </a:rPr>
              <a:t>Router</a:t>
            </a:r>
            <a:endParaRPr sz="1800" dirty="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sz="1800" spc="-114" dirty="0">
                <a:solidFill>
                  <a:srgbClr val="232323"/>
                </a:solidFill>
                <a:latin typeface="Verdana" panose="020B0604030504040204"/>
                <a:cs typeface="Verdana" panose="020B0604030504040204"/>
              </a:rPr>
              <a:t>In-</a:t>
            </a:r>
            <a:r>
              <a:rPr sz="1800" dirty="0">
                <a:solidFill>
                  <a:srgbClr val="232323"/>
                </a:solidFill>
                <a:latin typeface="Verdana" panose="020B0604030504040204"/>
                <a:cs typeface="Verdana" panose="020B0604030504040204"/>
              </a:rPr>
              <a:t>house</a:t>
            </a:r>
            <a:r>
              <a:rPr sz="1800" spc="30" dirty="0">
                <a:solidFill>
                  <a:srgbClr val="232323"/>
                </a:solidFill>
                <a:latin typeface="Verdana" panose="020B0604030504040204"/>
                <a:cs typeface="Verdana" panose="020B0604030504040204"/>
              </a:rPr>
              <a:t> </a:t>
            </a:r>
            <a:r>
              <a:rPr sz="1800" dirty="0">
                <a:solidFill>
                  <a:srgbClr val="232323"/>
                </a:solidFill>
                <a:latin typeface="Verdana" panose="020B0604030504040204"/>
                <a:cs typeface="Verdana" panose="020B0604030504040204"/>
              </a:rPr>
              <a:t>automated</a:t>
            </a:r>
            <a:r>
              <a:rPr sz="1800" spc="100" dirty="0">
                <a:solidFill>
                  <a:srgbClr val="232323"/>
                </a:solidFill>
                <a:latin typeface="Verdana" panose="020B0604030504040204"/>
                <a:cs typeface="Verdana" panose="020B0604030504040204"/>
              </a:rPr>
              <a:t> </a:t>
            </a:r>
            <a:r>
              <a:rPr sz="1800" dirty="0">
                <a:solidFill>
                  <a:srgbClr val="232323"/>
                </a:solidFill>
                <a:latin typeface="Verdana" panose="020B0604030504040204"/>
                <a:cs typeface="Verdana" panose="020B0604030504040204"/>
              </a:rPr>
              <a:t>Paint</a:t>
            </a:r>
            <a:r>
              <a:rPr sz="1800" spc="145" dirty="0">
                <a:solidFill>
                  <a:srgbClr val="232323"/>
                </a:solidFill>
                <a:latin typeface="Verdana" panose="020B0604030504040204"/>
                <a:cs typeface="Verdana" panose="020B0604030504040204"/>
              </a:rPr>
              <a:t> </a:t>
            </a:r>
            <a:r>
              <a:rPr sz="1800" spc="-10" dirty="0">
                <a:solidFill>
                  <a:srgbClr val="232323"/>
                </a:solidFill>
                <a:latin typeface="Verdana" panose="020B0604030504040204"/>
                <a:cs typeface="Verdana" panose="020B0604030504040204"/>
              </a:rPr>
              <a:t>Booth</a:t>
            </a:r>
            <a:endParaRPr sz="1800" dirty="0">
              <a:latin typeface="Verdana" panose="020B0604030504040204"/>
              <a:cs typeface="Verdana" panose="020B0604030504040204"/>
            </a:endParaRPr>
          </a:p>
          <a:p>
            <a:pPr marL="393065" indent="-380365">
              <a:lnSpc>
                <a:spcPct val="100000"/>
              </a:lnSpc>
              <a:spcBef>
                <a:spcPts val="410"/>
              </a:spcBef>
              <a:buClr>
                <a:srgbClr val="000000"/>
              </a:buClr>
              <a:buSzPct val="44000"/>
              <a:buFont typeface="Arial" panose="020B0604020202020204"/>
              <a:buChar char="•"/>
              <a:tabLst>
                <a:tab pos="393065" algn="l"/>
              </a:tabLst>
            </a:pPr>
            <a:r>
              <a:rPr sz="1800" dirty="0">
                <a:solidFill>
                  <a:srgbClr val="232323"/>
                </a:solidFill>
                <a:latin typeface="Verdana" panose="020B0604030504040204"/>
                <a:cs typeface="Verdana" panose="020B0604030504040204"/>
              </a:rPr>
              <a:t>Channel</a:t>
            </a:r>
            <a:r>
              <a:rPr sz="1800" spc="130" dirty="0">
                <a:solidFill>
                  <a:srgbClr val="232323"/>
                </a:solidFill>
                <a:latin typeface="Verdana" panose="020B0604030504040204"/>
                <a:cs typeface="Verdana" panose="020B0604030504040204"/>
              </a:rPr>
              <a:t> </a:t>
            </a:r>
            <a:r>
              <a:rPr sz="1800" dirty="0">
                <a:solidFill>
                  <a:srgbClr val="232323"/>
                </a:solidFill>
                <a:latin typeface="Verdana" panose="020B0604030504040204"/>
                <a:cs typeface="Verdana" panose="020B0604030504040204"/>
              </a:rPr>
              <a:t>Banding</a:t>
            </a:r>
            <a:r>
              <a:rPr sz="1800" spc="170" dirty="0">
                <a:solidFill>
                  <a:srgbClr val="232323"/>
                </a:solidFill>
                <a:latin typeface="Verdana" panose="020B0604030504040204"/>
                <a:cs typeface="Verdana" panose="020B0604030504040204"/>
              </a:rPr>
              <a:t> </a:t>
            </a:r>
            <a:r>
              <a:rPr sz="1800" spc="-10" dirty="0">
                <a:solidFill>
                  <a:srgbClr val="232323"/>
                </a:solidFill>
                <a:latin typeface="Verdana" panose="020B0604030504040204"/>
                <a:cs typeface="Verdana" panose="020B0604030504040204"/>
              </a:rPr>
              <a:t>Machine</a:t>
            </a:r>
            <a:endParaRPr sz="1800" dirty="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sz="1800" dirty="0">
                <a:solidFill>
                  <a:srgbClr val="232323"/>
                </a:solidFill>
                <a:latin typeface="Verdana" panose="020B0604030504040204"/>
                <a:cs typeface="Verdana" panose="020B0604030504040204"/>
              </a:rPr>
              <a:t>Mini</a:t>
            </a:r>
            <a:r>
              <a:rPr sz="1800" spc="90" dirty="0">
                <a:solidFill>
                  <a:srgbClr val="232323"/>
                </a:solidFill>
                <a:latin typeface="Verdana" panose="020B0604030504040204"/>
                <a:cs typeface="Verdana" panose="020B0604030504040204"/>
              </a:rPr>
              <a:t> </a:t>
            </a:r>
            <a:r>
              <a:rPr sz="1800" spc="-10" dirty="0">
                <a:solidFill>
                  <a:srgbClr val="232323"/>
                </a:solidFill>
                <a:latin typeface="Verdana" panose="020B0604030504040204"/>
                <a:cs typeface="Verdana" panose="020B0604030504040204"/>
              </a:rPr>
              <a:t>Fixing</a:t>
            </a:r>
            <a:endParaRPr sz="1800" dirty="0">
              <a:latin typeface="Verdana" panose="020B0604030504040204"/>
              <a:cs typeface="Verdana" panose="020B0604030504040204"/>
            </a:endParaRPr>
          </a:p>
        </p:txBody>
      </p:sp>
      <p:sp>
        <p:nvSpPr>
          <p:cNvPr id="5" name="object 5"/>
          <p:cNvSpPr txBox="1"/>
          <p:nvPr/>
        </p:nvSpPr>
        <p:spPr>
          <a:xfrm>
            <a:off x="1543938" y="1822450"/>
            <a:ext cx="3912235" cy="3234219"/>
          </a:xfrm>
          <a:prstGeom prst="rect">
            <a:avLst/>
          </a:prstGeom>
        </p:spPr>
        <p:txBody>
          <a:bodyPr vert="horz" wrap="square" lIns="0" tIns="12700" rIns="0" bIns="0" rtlCol="0">
            <a:spAutoFit/>
          </a:bodyPr>
          <a:lstStyle/>
          <a:p>
            <a:pPr marL="461645" algn="l">
              <a:spcBef>
                <a:spcPts val="100"/>
              </a:spcBef>
              <a:buClr>
                <a:srgbClr val="000000"/>
              </a:buClr>
              <a:buSzPct val="44000"/>
              <a:tabLst>
                <a:tab pos="393065" algn="l"/>
              </a:tabLst>
            </a:pPr>
            <a:r>
              <a:rPr lang="en-IN" sz="2400" b="1" spc="-95" dirty="0">
                <a:solidFill>
                  <a:srgbClr val="232323"/>
                </a:solidFill>
                <a:latin typeface="Verdana" panose="020B0604030504040204"/>
                <a:cs typeface="Verdana" panose="020B0604030504040204"/>
              </a:rPr>
              <a:t>Branding</a:t>
            </a:r>
          </a:p>
          <a:p>
            <a:pPr marL="12700" algn="l">
              <a:lnSpc>
                <a:spcPct val="100000"/>
              </a:lnSpc>
              <a:buClr>
                <a:srgbClr val="000000"/>
              </a:buClr>
              <a:buSzPct val="44000"/>
              <a:tabLst>
                <a:tab pos="393065" algn="l"/>
              </a:tabLst>
            </a:pPr>
            <a:endParaRPr lang="en-US" sz="1800" dirty="0" smtClean="0">
              <a:solidFill>
                <a:srgbClr val="232323"/>
              </a:solidFill>
              <a:latin typeface="Verdana" panose="020B0604030504040204"/>
              <a:cs typeface="Verdana" panose="020B0604030504040204"/>
            </a:endParaRPr>
          </a:p>
          <a:p>
            <a:pPr marL="393065" indent="-380365" algn="l">
              <a:lnSpc>
                <a:spcPct val="100000"/>
              </a:lnSpc>
              <a:buClr>
                <a:srgbClr val="000000"/>
              </a:buClr>
              <a:buSzPct val="44000"/>
              <a:buFont typeface="Arial" panose="020B0604020202020204"/>
              <a:buChar char="•"/>
              <a:tabLst>
                <a:tab pos="393065" algn="l"/>
              </a:tabLst>
            </a:pPr>
            <a:r>
              <a:rPr sz="1800" dirty="0" smtClean="0">
                <a:solidFill>
                  <a:srgbClr val="232323"/>
                </a:solidFill>
                <a:latin typeface="Verdana" panose="020B0604030504040204"/>
                <a:cs typeface="Verdana" panose="020B0604030504040204"/>
              </a:rPr>
              <a:t>HP</a:t>
            </a:r>
            <a:r>
              <a:rPr sz="1800" spc="150" dirty="0" smtClean="0">
                <a:solidFill>
                  <a:srgbClr val="232323"/>
                </a:solidFill>
                <a:latin typeface="Verdana" panose="020B0604030504040204"/>
                <a:cs typeface="Verdana" panose="020B0604030504040204"/>
              </a:rPr>
              <a:t> </a:t>
            </a:r>
            <a:r>
              <a:rPr sz="1800" spc="-10" dirty="0">
                <a:solidFill>
                  <a:srgbClr val="232323"/>
                </a:solidFill>
                <a:latin typeface="Verdana" panose="020B0604030504040204"/>
                <a:cs typeface="Verdana" panose="020B0604030504040204"/>
              </a:rPr>
              <a:t>LATEX</a:t>
            </a:r>
            <a:endParaRPr sz="1800" dirty="0">
              <a:latin typeface="Verdana" panose="020B0604030504040204"/>
              <a:cs typeface="Verdana" panose="020B0604030504040204"/>
            </a:endParaRPr>
          </a:p>
          <a:p>
            <a:pPr marL="393065" indent="-380365">
              <a:lnSpc>
                <a:spcPct val="100000"/>
              </a:lnSpc>
              <a:spcBef>
                <a:spcPts val="410"/>
              </a:spcBef>
              <a:buClr>
                <a:srgbClr val="000000"/>
              </a:buClr>
              <a:buSzPct val="44000"/>
              <a:buFont typeface="Arial" panose="020B0604020202020204"/>
              <a:buChar char="•"/>
              <a:tabLst>
                <a:tab pos="393065" algn="l"/>
              </a:tabLst>
            </a:pPr>
            <a:r>
              <a:rPr sz="1800" spc="-10" dirty="0">
                <a:solidFill>
                  <a:srgbClr val="232323"/>
                </a:solidFill>
                <a:latin typeface="Verdana" panose="020B0604030504040204"/>
                <a:cs typeface="Verdana" panose="020B0604030504040204"/>
              </a:rPr>
              <a:t>Colorjet</a:t>
            </a:r>
            <a:r>
              <a:rPr sz="1800" spc="-140" dirty="0">
                <a:solidFill>
                  <a:srgbClr val="232323"/>
                </a:solidFill>
                <a:latin typeface="Verdana" panose="020B0604030504040204"/>
                <a:cs typeface="Verdana" panose="020B0604030504040204"/>
              </a:rPr>
              <a:t> </a:t>
            </a:r>
            <a:r>
              <a:rPr sz="1800" dirty="0">
                <a:solidFill>
                  <a:srgbClr val="232323"/>
                </a:solidFill>
                <a:latin typeface="Verdana" panose="020B0604030504040204"/>
                <a:cs typeface="Verdana" panose="020B0604030504040204"/>
              </a:rPr>
              <a:t>flex</a:t>
            </a:r>
            <a:r>
              <a:rPr sz="1800" spc="-114" dirty="0">
                <a:solidFill>
                  <a:srgbClr val="232323"/>
                </a:solidFill>
                <a:latin typeface="Verdana" panose="020B0604030504040204"/>
                <a:cs typeface="Verdana" panose="020B0604030504040204"/>
              </a:rPr>
              <a:t> </a:t>
            </a:r>
            <a:r>
              <a:rPr sz="1800" dirty="0">
                <a:solidFill>
                  <a:srgbClr val="232323"/>
                </a:solidFill>
                <a:latin typeface="Verdana" panose="020B0604030504040204"/>
                <a:cs typeface="Verdana" panose="020B0604030504040204"/>
              </a:rPr>
              <a:t>printing</a:t>
            </a:r>
            <a:r>
              <a:rPr sz="1800" spc="-25" dirty="0">
                <a:solidFill>
                  <a:srgbClr val="232323"/>
                </a:solidFill>
                <a:latin typeface="Verdana" panose="020B0604030504040204"/>
                <a:cs typeface="Verdana" panose="020B0604030504040204"/>
              </a:rPr>
              <a:t> (2)</a:t>
            </a:r>
            <a:endParaRPr sz="1800" dirty="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sz="1800" dirty="0">
                <a:solidFill>
                  <a:srgbClr val="232323"/>
                </a:solidFill>
                <a:latin typeface="Verdana" panose="020B0604030504040204"/>
                <a:cs typeface="Verdana" panose="020B0604030504040204"/>
              </a:rPr>
              <a:t>HP</a:t>
            </a:r>
            <a:r>
              <a:rPr sz="1800" spc="140" dirty="0">
                <a:solidFill>
                  <a:srgbClr val="232323"/>
                </a:solidFill>
                <a:latin typeface="Verdana" panose="020B0604030504040204"/>
                <a:cs typeface="Verdana" panose="020B0604030504040204"/>
              </a:rPr>
              <a:t> </a:t>
            </a:r>
            <a:r>
              <a:rPr sz="1800" dirty="0">
                <a:solidFill>
                  <a:srgbClr val="232323"/>
                </a:solidFill>
                <a:latin typeface="Verdana" panose="020B0604030504040204"/>
                <a:cs typeface="Verdana" panose="020B0604030504040204"/>
              </a:rPr>
              <a:t>Digital</a:t>
            </a:r>
            <a:r>
              <a:rPr sz="1800" spc="-35" dirty="0">
                <a:solidFill>
                  <a:srgbClr val="232323"/>
                </a:solidFill>
                <a:latin typeface="Verdana" panose="020B0604030504040204"/>
                <a:cs typeface="Verdana" panose="020B0604030504040204"/>
              </a:rPr>
              <a:t> </a:t>
            </a:r>
            <a:r>
              <a:rPr sz="1800" spc="-20" dirty="0">
                <a:solidFill>
                  <a:srgbClr val="232323"/>
                </a:solidFill>
                <a:latin typeface="Verdana" panose="020B0604030504040204"/>
                <a:cs typeface="Verdana" panose="020B0604030504040204"/>
              </a:rPr>
              <a:t>5100</a:t>
            </a:r>
            <a:endParaRPr sz="1800" dirty="0">
              <a:latin typeface="Verdana" panose="020B0604030504040204"/>
              <a:cs typeface="Verdana" panose="020B0604030504040204"/>
            </a:endParaRPr>
          </a:p>
          <a:p>
            <a:pPr marL="393065" indent="-380365">
              <a:lnSpc>
                <a:spcPct val="100000"/>
              </a:lnSpc>
              <a:spcBef>
                <a:spcPts val="400"/>
              </a:spcBef>
              <a:buClr>
                <a:srgbClr val="000000"/>
              </a:buClr>
              <a:buSzPct val="44000"/>
              <a:buFont typeface="Arial" panose="020B0604020202020204"/>
              <a:buChar char="•"/>
              <a:tabLst>
                <a:tab pos="393065" algn="l"/>
              </a:tabLst>
            </a:pPr>
            <a:r>
              <a:rPr sz="1800" dirty="0">
                <a:solidFill>
                  <a:srgbClr val="232323"/>
                </a:solidFill>
                <a:latin typeface="Verdana" panose="020B0604030504040204"/>
                <a:cs typeface="Verdana" panose="020B0604030504040204"/>
              </a:rPr>
              <a:t>Epson</a:t>
            </a:r>
            <a:r>
              <a:rPr sz="1800" spc="-65" dirty="0">
                <a:solidFill>
                  <a:srgbClr val="232323"/>
                </a:solidFill>
                <a:latin typeface="Verdana" panose="020B0604030504040204"/>
                <a:cs typeface="Verdana" panose="020B0604030504040204"/>
              </a:rPr>
              <a:t> </a:t>
            </a:r>
            <a:r>
              <a:rPr sz="1800" spc="-10" dirty="0">
                <a:solidFill>
                  <a:srgbClr val="232323"/>
                </a:solidFill>
                <a:latin typeface="Verdana" panose="020B0604030504040204"/>
                <a:cs typeface="Verdana" panose="020B0604030504040204"/>
              </a:rPr>
              <a:t>Sure</a:t>
            </a:r>
            <a:r>
              <a:rPr sz="1800" spc="-110" dirty="0">
                <a:solidFill>
                  <a:srgbClr val="232323"/>
                </a:solidFill>
                <a:latin typeface="Verdana" panose="020B0604030504040204"/>
                <a:cs typeface="Verdana" panose="020B0604030504040204"/>
              </a:rPr>
              <a:t> </a:t>
            </a:r>
            <a:r>
              <a:rPr sz="1800" dirty="0">
                <a:solidFill>
                  <a:srgbClr val="232323"/>
                </a:solidFill>
                <a:latin typeface="Verdana" panose="020B0604030504040204"/>
                <a:cs typeface="Verdana" panose="020B0604030504040204"/>
              </a:rPr>
              <a:t>Color</a:t>
            </a:r>
            <a:r>
              <a:rPr sz="1800" spc="-85" dirty="0">
                <a:solidFill>
                  <a:srgbClr val="232323"/>
                </a:solidFill>
                <a:latin typeface="Verdana" panose="020B0604030504040204"/>
                <a:cs typeface="Verdana" panose="020B0604030504040204"/>
              </a:rPr>
              <a:t> </a:t>
            </a:r>
            <a:r>
              <a:rPr sz="1800" spc="-25" dirty="0">
                <a:solidFill>
                  <a:srgbClr val="232323"/>
                </a:solidFill>
                <a:latin typeface="Verdana" panose="020B0604030504040204"/>
                <a:cs typeface="Verdana" panose="020B0604030504040204"/>
              </a:rPr>
              <a:t>(2)</a:t>
            </a:r>
            <a:endParaRPr sz="1800" dirty="0">
              <a:latin typeface="Verdana" panose="020B0604030504040204"/>
              <a:cs typeface="Verdana" panose="020B0604030504040204"/>
            </a:endParaRPr>
          </a:p>
          <a:p>
            <a:pPr marL="393065" indent="-380365">
              <a:lnSpc>
                <a:spcPct val="100000"/>
              </a:lnSpc>
              <a:spcBef>
                <a:spcPts val="405"/>
              </a:spcBef>
              <a:buClr>
                <a:srgbClr val="000000"/>
              </a:buClr>
              <a:buSzPct val="44000"/>
              <a:buFont typeface="Arial" panose="020B0604020202020204"/>
              <a:buChar char="•"/>
              <a:tabLst>
                <a:tab pos="393065" algn="l"/>
              </a:tabLst>
            </a:pPr>
            <a:r>
              <a:rPr sz="1800" dirty="0">
                <a:solidFill>
                  <a:srgbClr val="232323"/>
                </a:solidFill>
                <a:latin typeface="Verdana" panose="020B0604030504040204"/>
                <a:cs typeface="Verdana" panose="020B0604030504040204"/>
              </a:rPr>
              <a:t>Various</a:t>
            </a:r>
            <a:r>
              <a:rPr sz="1800" spc="-130" dirty="0">
                <a:solidFill>
                  <a:srgbClr val="232323"/>
                </a:solidFill>
                <a:latin typeface="Verdana" panose="020B0604030504040204"/>
                <a:cs typeface="Verdana" panose="020B0604030504040204"/>
              </a:rPr>
              <a:t> </a:t>
            </a:r>
            <a:r>
              <a:rPr sz="1800" dirty="0">
                <a:solidFill>
                  <a:srgbClr val="232323"/>
                </a:solidFill>
                <a:latin typeface="Verdana" panose="020B0604030504040204"/>
                <a:cs typeface="Verdana" panose="020B0604030504040204"/>
              </a:rPr>
              <a:t>Cutting</a:t>
            </a:r>
            <a:r>
              <a:rPr sz="1800" spc="-5" dirty="0">
                <a:solidFill>
                  <a:srgbClr val="232323"/>
                </a:solidFill>
                <a:latin typeface="Verdana" panose="020B0604030504040204"/>
                <a:cs typeface="Verdana" panose="020B0604030504040204"/>
              </a:rPr>
              <a:t> </a:t>
            </a:r>
            <a:r>
              <a:rPr sz="1800" spc="-10" dirty="0">
                <a:solidFill>
                  <a:srgbClr val="232323"/>
                </a:solidFill>
                <a:latin typeface="Verdana" panose="020B0604030504040204"/>
                <a:cs typeface="Verdana" panose="020B0604030504040204"/>
              </a:rPr>
              <a:t>Machines</a:t>
            </a:r>
            <a:endParaRPr sz="1800" dirty="0">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sz="1800" dirty="0">
                <a:solidFill>
                  <a:srgbClr val="232323"/>
                </a:solidFill>
                <a:latin typeface="Verdana" panose="020B0604030504040204"/>
                <a:cs typeface="Verdana" panose="020B0604030504040204"/>
              </a:rPr>
              <a:t>UV</a:t>
            </a:r>
            <a:r>
              <a:rPr sz="1800" spc="-20" dirty="0">
                <a:solidFill>
                  <a:srgbClr val="232323"/>
                </a:solidFill>
                <a:latin typeface="Verdana" panose="020B0604030504040204"/>
                <a:cs typeface="Verdana" panose="020B0604030504040204"/>
              </a:rPr>
              <a:t> </a:t>
            </a:r>
            <a:r>
              <a:rPr sz="1800" dirty="0">
                <a:solidFill>
                  <a:srgbClr val="232323"/>
                </a:solidFill>
                <a:latin typeface="Verdana" panose="020B0604030504040204"/>
                <a:cs typeface="Verdana" panose="020B0604030504040204"/>
              </a:rPr>
              <a:t>Flat</a:t>
            </a:r>
            <a:r>
              <a:rPr sz="1800" spc="-10" dirty="0">
                <a:solidFill>
                  <a:srgbClr val="232323"/>
                </a:solidFill>
                <a:latin typeface="Verdana" panose="020B0604030504040204"/>
                <a:cs typeface="Verdana" panose="020B0604030504040204"/>
              </a:rPr>
              <a:t> </a:t>
            </a:r>
            <a:r>
              <a:rPr sz="1800" dirty="0">
                <a:solidFill>
                  <a:srgbClr val="232323"/>
                </a:solidFill>
                <a:latin typeface="Verdana" panose="020B0604030504040204"/>
                <a:cs typeface="Verdana" panose="020B0604030504040204"/>
              </a:rPr>
              <a:t>Bed</a:t>
            </a:r>
            <a:r>
              <a:rPr sz="1800" spc="85" dirty="0">
                <a:solidFill>
                  <a:srgbClr val="232323"/>
                </a:solidFill>
                <a:latin typeface="Verdana" panose="020B0604030504040204"/>
                <a:cs typeface="Verdana" panose="020B0604030504040204"/>
              </a:rPr>
              <a:t> </a:t>
            </a:r>
            <a:r>
              <a:rPr sz="1800" dirty="0">
                <a:solidFill>
                  <a:srgbClr val="232323"/>
                </a:solidFill>
                <a:latin typeface="Verdana" panose="020B0604030504040204"/>
                <a:cs typeface="Verdana" panose="020B0604030504040204"/>
              </a:rPr>
              <a:t>printing</a:t>
            </a:r>
            <a:r>
              <a:rPr sz="1800" spc="30" dirty="0">
                <a:solidFill>
                  <a:srgbClr val="232323"/>
                </a:solidFill>
                <a:latin typeface="Verdana" panose="020B0604030504040204"/>
                <a:cs typeface="Verdana" panose="020B0604030504040204"/>
              </a:rPr>
              <a:t> </a:t>
            </a:r>
            <a:r>
              <a:rPr sz="1800" spc="-10" dirty="0" smtClean="0">
                <a:solidFill>
                  <a:srgbClr val="232323"/>
                </a:solidFill>
                <a:latin typeface="Verdana" panose="020B0604030504040204"/>
                <a:cs typeface="Verdana" panose="020B0604030504040204"/>
              </a:rPr>
              <a:t>Machine-</a:t>
            </a:r>
            <a:endParaRPr lang="en-IN" sz="1800" spc="-10" dirty="0" smtClean="0">
              <a:solidFill>
                <a:srgbClr val="232323"/>
              </a:solidFill>
              <a:latin typeface="Verdana" panose="020B0604030504040204"/>
              <a:cs typeface="Verdana" panose="020B0604030504040204"/>
            </a:endParaRPr>
          </a:p>
          <a:p>
            <a:pPr marL="393065" indent="-380365">
              <a:lnSpc>
                <a:spcPct val="100000"/>
              </a:lnSpc>
              <a:spcBef>
                <a:spcPts val="395"/>
              </a:spcBef>
              <a:buClr>
                <a:srgbClr val="000000"/>
              </a:buClr>
              <a:buSzPct val="44000"/>
              <a:buFont typeface="Arial" panose="020B0604020202020204"/>
              <a:buChar char="•"/>
              <a:tabLst>
                <a:tab pos="393065" algn="l"/>
              </a:tabLst>
            </a:pPr>
            <a:r>
              <a:rPr lang="en-IN" spc="-10" dirty="0" smtClean="0">
                <a:solidFill>
                  <a:srgbClr val="232323"/>
                </a:solidFill>
                <a:latin typeface="Verdana" panose="020B0604030504040204"/>
                <a:cs typeface="Verdana" panose="020B0604030504040204"/>
              </a:rPr>
              <a:t>UV flat Bed Embossed Printing</a:t>
            </a:r>
          </a:p>
          <a:p>
            <a:pPr marL="393065" indent="-380365">
              <a:lnSpc>
                <a:spcPct val="100000"/>
              </a:lnSpc>
              <a:spcBef>
                <a:spcPts val="395"/>
              </a:spcBef>
              <a:buClr>
                <a:srgbClr val="000000"/>
              </a:buClr>
              <a:buSzPct val="44000"/>
              <a:buFont typeface="Arial" panose="020B0604020202020204"/>
              <a:buChar char="•"/>
              <a:tabLst>
                <a:tab pos="393065" algn="l"/>
              </a:tabLst>
            </a:pPr>
            <a:r>
              <a:rPr lang="en-IN" sz="1800" spc="-10" dirty="0" smtClean="0">
                <a:solidFill>
                  <a:srgbClr val="232323"/>
                </a:solidFill>
                <a:latin typeface="Verdana" panose="020B0604030504040204"/>
                <a:cs typeface="Verdana" panose="020B0604030504040204"/>
              </a:rPr>
              <a:t>Digital Cutter</a:t>
            </a:r>
            <a:endParaRPr sz="1800" dirty="0">
              <a:latin typeface="Verdana" panose="020B0604030504040204"/>
              <a:cs typeface="Verdana" panose="020B0604030504040204"/>
            </a:endParaRPr>
          </a:p>
        </p:txBody>
      </p:sp>
      <p:pic>
        <p:nvPicPr>
          <p:cNvPr id="6" name="object 6"/>
          <p:cNvPicPr/>
          <p:nvPr/>
        </p:nvPicPr>
        <p:blipFill>
          <a:blip r:embed="rId2" cstate="print"/>
          <a:stretch>
            <a:fillRect/>
          </a:stretch>
        </p:blipFill>
        <p:spPr>
          <a:xfrm>
            <a:off x="10954511" y="6175242"/>
            <a:ext cx="1123188" cy="594360"/>
          </a:xfrm>
          <a:prstGeom prst="rect">
            <a:avLst/>
          </a:prstGeom>
        </p:spPr>
      </p:pic>
      <p:sp>
        <p:nvSpPr>
          <p:cNvPr id="8" name="object 2" descr="$PPTXTitle"/>
          <p:cNvSpPr txBox="1">
            <a:spLocks/>
          </p:cNvSpPr>
          <p:nvPr/>
        </p:nvSpPr>
        <p:spPr>
          <a:xfrm>
            <a:off x="615083" y="452479"/>
            <a:ext cx="5769944" cy="382156"/>
          </a:xfrm>
          <a:prstGeom prst="rect">
            <a:avLst/>
          </a:prstGeom>
        </p:spPr>
        <p:txBody>
          <a:bodyPr vert="horz" wrap="square" lIns="0" tIns="12700" rIns="0" bIns="0" rtlCol="0">
            <a:spAutoFit/>
          </a:bodyPr>
          <a:lstStyle>
            <a:lvl1pPr>
              <a:defRPr sz="2200" b="1" i="0">
                <a:solidFill>
                  <a:srgbClr val="777777"/>
                </a:solidFill>
                <a:latin typeface="Arial" panose="020B0604020202020204"/>
                <a:ea typeface="+mj-ea"/>
                <a:cs typeface="Arial" panose="020B0604020202020204"/>
              </a:defRPr>
            </a:lvl1pPr>
          </a:lstStyle>
          <a:p>
            <a:pPr marL="12700">
              <a:spcBef>
                <a:spcPts val="100"/>
              </a:spcBef>
            </a:pPr>
            <a:r>
              <a:rPr lang="en-IN" sz="2400" spc="-85" dirty="0" smtClean="0">
                <a:solidFill>
                  <a:srgbClr val="232323"/>
                </a:solidFill>
                <a:latin typeface="Verdana" panose="020B0604030504040204"/>
                <a:cs typeface="Verdana" panose="020B0604030504040204"/>
              </a:rPr>
              <a:t>Our Manufacturing Capabilities</a:t>
            </a:r>
            <a:endParaRPr lang="en-IN" sz="2400" dirty="0">
              <a:latin typeface="Verdana" panose="020B0604030504040204"/>
              <a:cs typeface="Verdana" panose="020B0604030504040204"/>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24765">
              <a:lnSpc>
                <a:spcPct val="100000"/>
              </a:lnSpc>
              <a:spcBef>
                <a:spcPts val="100"/>
              </a:spcBef>
            </a:pPr>
            <a:r>
              <a:rPr sz="2400" spc="-315" dirty="0">
                <a:solidFill>
                  <a:srgbClr val="232323"/>
                </a:solidFill>
                <a:latin typeface="Verdana" panose="020B0604030504040204"/>
                <a:cs typeface="Verdana" panose="020B0604030504040204"/>
              </a:rPr>
              <a:t>In-</a:t>
            </a:r>
            <a:r>
              <a:rPr sz="2400" spc="-100" dirty="0">
                <a:solidFill>
                  <a:srgbClr val="232323"/>
                </a:solidFill>
                <a:latin typeface="Verdana" panose="020B0604030504040204"/>
                <a:cs typeface="Verdana" panose="020B0604030504040204"/>
              </a:rPr>
              <a:t>house</a:t>
            </a:r>
            <a:r>
              <a:rPr sz="2400" spc="-170" dirty="0">
                <a:solidFill>
                  <a:srgbClr val="232323"/>
                </a:solidFill>
                <a:latin typeface="Verdana" panose="020B0604030504040204"/>
                <a:cs typeface="Verdana" panose="020B0604030504040204"/>
              </a:rPr>
              <a:t> </a:t>
            </a:r>
            <a:r>
              <a:rPr sz="2400" spc="-45" dirty="0">
                <a:solidFill>
                  <a:srgbClr val="232323"/>
                </a:solidFill>
                <a:latin typeface="Verdana" panose="020B0604030504040204"/>
                <a:cs typeface="Verdana" panose="020B0604030504040204"/>
              </a:rPr>
              <a:t>machinery</a:t>
            </a:r>
            <a:endParaRPr sz="2400">
              <a:latin typeface="Verdana" panose="020B0604030504040204"/>
              <a:cs typeface="Verdana" panose="020B0604030504040204"/>
            </a:endParaRPr>
          </a:p>
        </p:txBody>
      </p:sp>
      <p:sp>
        <p:nvSpPr>
          <p:cNvPr id="3" name="object 3"/>
          <p:cNvSpPr/>
          <p:nvPr/>
        </p:nvSpPr>
        <p:spPr>
          <a:xfrm>
            <a:off x="633983" y="1023366"/>
            <a:ext cx="3263900" cy="45720"/>
          </a:xfrm>
          <a:custGeom>
            <a:avLst/>
            <a:gdLst/>
            <a:ahLst/>
            <a:cxnLst/>
            <a:rect l="l" t="t" r="r" b="b"/>
            <a:pathLst>
              <a:path w="3263900" h="45719">
                <a:moveTo>
                  <a:pt x="3263646" y="0"/>
                </a:moveTo>
                <a:lnTo>
                  <a:pt x="0" y="0"/>
                </a:lnTo>
                <a:lnTo>
                  <a:pt x="0" y="45720"/>
                </a:lnTo>
                <a:lnTo>
                  <a:pt x="3263646" y="45720"/>
                </a:lnTo>
                <a:lnTo>
                  <a:pt x="3263646" y="0"/>
                </a:lnTo>
                <a:close/>
              </a:path>
            </a:pathLst>
          </a:custGeom>
          <a:solidFill>
            <a:srgbClr val="FFCF03"/>
          </a:solidFill>
        </p:spPr>
        <p:txBody>
          <a:bodyPr wrap="square" lIns="0" tIns="0" rIns="0" bIns="0" rtlCol="0"/>
          <a:lstStyle/>
          <a:p>
            <a:endParaRPr/>
          </a:p>
        </p:txBody>
      </p:sp>
      <p:pic>
        <p:nvPicPr>
          <p:cNvPr id="4" name="object 4"/>
          <p:cNvPicPr/>
          <p:nvPr/>
        </p:nvPicPr>
        <p:blipFill>
          <a:blip r:embed="rId2" cstate="print"/>
          <a:stretch>
            <a:fillRect/>
          </a:stretch>
        </p:blipFill>
        <p:spPr>
          <a:xfrm>
            <a:off x="10954511" y="6175242"/>
            <a:ext cx="1123188" cy="594360"/>
          </a:xfrm>
          <a:prstGeom prst="rect">
            <a:avLst/>
          </a:prstGeom>
        </p:spPr>
      </p:pic>
      <p:pic>
        <p:nvPicPr>
          <p:cNvPr id="5" name="object 5"/>
          <p:cNvPicPr/>
          <p:nvPr/>
        </p:nvPicPr>
        <p:blipFill>
          <a:blip r:embed="rId3" cstate="print"/>
          <a:stretch>
            <a:fillRect/>
          </a:stretch>
        </p:blipFill>
        <p:spPr>
          <a:xfrm>
            <a:off x="6384544" y="1355344"/>
            <a:ext cx="2988055" cy="1856486"/>
          </a:xfrm>
          <a:prstGeom prst="rect">
            <a:avLst/>
          </a:prstGeom>
        </p:spPr>
      </p:pic>
      <p:pic>
        <p:nvPicPr>
          <p:cNvPr id="6" name="object 6"/>
          <p:cNvPicPr/>
          <p:nvPr/>
        </p:nvPicPr>
        <p:blipFill>
          <a:blip r:embed="rId4" cstate="print"/>
          <a:stretch>
            <a:fillRect/>
          </a:stretch>
        </p:blipFill>
        <p:spPr>
          <a:xfrm>
            <a:off x="1798827" y="3948417"/>
            <a:ext cx="2635250" cy="1924303"/>
          </a:xfrm>
          <a:prstGeom prst="rect">
            <a:avLst/>
          </a:prstGeom>
        </p:spPr>
      </p:pic>
      <p:pic>
        <p:nvPicPr>
          <p:cNvPr id="7" name="object 7"/>
          <p:cNvPicPr/>
          <p:nvPr/>
        </p:nvPicPr>
        <p:blipFill>
          <a:blip r:embed="rId5" cstate="print"/>
          <a:stretch>
            <a:fillRect/>
          </a:stretch>
        </p:blipFill>
        <p:spPr>
          <a:xfrm>
            <a:off x="6190234" y="3991914"/>
            <a:ext cx="3376548" cy="1939925"/>
          </a:xfrm>
          <a:prstGeom prst="rect">
            <a:avLst/>
          </a:prstGeom>
        </p:spPr>
      </p:pic>
      <p:sp>
        <p:nvSpPr>
          <p:cNvPr id="8" name="object 8"/>
          <p:cNvSpPr txBox="1"/>
          <p:nvPr/>
        </p:nvSpPr>
        <p:spPr>
          <a:xfrm>
            <a:off x="1599946" y="3423666"/>
            <a:ext cx="259524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Arial" panose="020B0604020202020204"/>
                <a:cs typeface="Arial" panose="020B0604020202020204"/>
              </a:rPr>
              <a:t>UV</a:t>
            </a:r>
            <a:r>
              <a:rPr sz="1800" spc="-60" dirty="0">
                <a:latin typeface="Arial" panose="020B0604020202020204"/>
                <a:cs typeface="Arial" panose="020B0604020202020204"/>
              </a:rPr>
              <a:t> </a:t>
            </a:r>
            <a:r>
              <a:rPr sz="1800" dirty="0">
                <a:latin typeface="Arial" panose="020B0604020202020204"/>
                <a:cs typeface="Arial" panose="020B0604020202020204"/>
              </a:rPr>
              <a:t>PRINTING</a:t>
            </a:r>
            <a:r>
              <a:rPr sz="1800" spc="-35" dirty="0">
                <a:latin typeface="Arial" panose="020B0604020202020204"/>
                <a:cs typeface="Arial" panose="020B0604020202020204"/>
              </a:rPr>
              <a:t> </a:t>
            </a:r>
            <a:r>
              <a:rPr sz="1800" spc="-10" dirty="0">
                <a:latin typeface="Arial" panose="020B0604020202020204"/>
                <a:cs typeface="Arial" panose="020B0604020202020204"/>
              </a:rPr>
              <a:t>MACHINE</a:t>
            </a:r>
            <a:endParaRPr sz="1800">
              <a:latin typeface="Arial" panose="020B0604020202020204"/>
              <a:cs typeface="Arial" panose="020B0604020202020204"/>
            </a:endParaRPr>
          </a:p>
        </p:txBody>
      </p:sp>
      <p:sp>
        <p:nvSpPr>
          <p:cNvPr id="9" name="object 9"/>
          <p:cNvSpPr txBox="1"/>
          <p:nvPr/>
        </p:nvSpPr>
        <p:spPr>
          <a:xfrm>
            <a:off x="2344039" y="6012586"/>
            <a:ext cx="264604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Arial" panose="020B0604020202020204"/>
                <a:cs typeface="Arial" panose="020B0604020202020204"/>
              </a:rPr>
              <a:t>ECO</a:t>
            </a:r>
            <a:r>
              <a:rPr sz="1800" spc="-10" dirty="0">
                <a:latin typeface="Arial" panose="020B0604020202020204"/>
                <a:cs typeface="Arial" panose="020B0604020202020204"/>
              </a:rPr>
              <a:t> </a:t>
            </a:r>
            <a:r>
              <a:rPr sz="1800" spc="-65" dirty="0">
                <a:latin typeface="Arial" panose="020B0604020202020204"/>
                <a:cs typeface="Arial" panose="020B0604020202020204"/>
              </a:rPr>
              <a:t>SOLVENT</a:t>
            </a:r>
            <a:r>
              <a:rPr sz="1800" spc="-90" dirty="0">
                <a:latin typeface="Arial" panose="020B0604020202020204"/>
                <a:cs typeface="Arial" panose="020B0604020202020204"/>
              </a:rPr>
              <a:t> </a:t>
            </a:r>
            <a:r>
              <a:rPr sz="1800" spc="-10" dirty="0">
                <a:latin typeface="Arial" panose="020B0604020202020204"/>
                <a:cs typeface="Arial" panose="020B0604020202020204"/>
              </a:rPr>
              <a:t>PRINTER</a:t>
            </a:r>
            <a:endParaRPr sz="1800">
              <a:latin typeface="Arial" panose="020B0604020202020204"/>
              <a:cs typeface="Arial" panose="020B0604020202020204"/>
            </a:endParaRPr>
          </a:p>
        </p:txBody>
      </p:sp>
      <p:sp>
        <p:nvSpPr>
          <p:cNvPr id="10" name="object 10"/>
          <p:cNvSpPr txBox="1"/>
          <p:nvPr/>
        </p:nvSpPr>
        <p:spPr>
          <a:xfrm>
            <a:off x="6950456" y="3317494"/>
            <a:ext cx="283908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Arial" panose="020B0604020202020204"/>
                <a:cs typeface="Arial" panose="020B0604020202020204"/>
              </a:rPr>
              <a:t>FLEX</a:t>
            </a:r>
            <a:r>
              <a:rPr sz="1800" spc="-65" dirty="0">
                <a:latin typeface="Arial" panose="020B0604020202020204"/>
                <a:cs typeface="Arial" panose="020B0604020202020204"/>
              </a:rPr>
              <a:t> </a:t>
            </a:r>
            <a:r>
              <a:rPr sz="1800" dirty="0">
                <a:latin typeface="Arial" panose="020B0604020202020204"/>
                <a:cs typeface="Arial" panose="020B0604020202020204"/>
              </a:rPr>
              <a:t>PRINTING</a:t>
            </a:r>
            <a:r>
              <a:rPr sz="1800" spc="-105" dirty="0">
                <a:latin typeface="Arial" panose="020B0604020202020204"/>
                <a:cs typeface="Arial" panose="020B0604020202020204"/>
              </a:rPr>
              <a:t> </a:t>
            </a:r>
            <a:r>
              <a:rPr sz="1800" spc="-10" dirty="0">
                <a:latin typeface="Arial" panose="020B0604020202020204"/>
                <a:cs typeface="Arial" panose="020B0604020202020204"/>
              </a:rPr>
              <a:t>MACHINE</a:t>
            </a:r>
            <a:endParaRPr sz="1800">
              <a:latin typeface="Arial" panose="020B0604020202020204"/>
              <a:cs typeface="Arial" panose="020B0604020202020204"/>
            </a:endParaRPr>
          </a:p>
        </p:txBody>
      </p:sp>
      <p:sp>
        <p:nvSpPr>
          <p:cNvPr id="11" name="object 11"/>
          <p:cNvSpPr txBox="1"/>
          <p:nvPr/>
        </p:nvSpPr>
        <p:spPr>
          <a:xfrm>
            <a:off x="6988556" y="6114694"/>
            <a:ext cx="3114675" cy="299720"/>
          </a:xfrm>
          <a:prstGeom prst="rect">
            <a:avLst/>
          </a:prstGeom>
        </p:spPr>
        <p:txBody>
          <a:bodyPr vert="horz" wrap="square" lIns="0" tIns="12700" rIns="0" bIns="0" rtlCol="0">
            <a:spAutoFit/>
          </a:bodyPr>
          <a:lstStyle/>
          <a:p>
            <a:pPr marL="12700">
              <a:lnSpc>
                <a:spcPct val="100000"/>
              </a:lnSpc>
              <a:spcBef>
                <a:spcPts val="100"/>
              </a:spcBef>
            </a:pPr>
            <a:r>
              <a:rPr sz="1800" spc="-50" dirty="0">
                <a:latin typeface="Arial" panose="020B0604020202020204"/>
                <a:cs typeface="Arial" panose="020B0604020202020204"/>
              </a:rPr>
              <a:t>DIGITAL</a:t>
            </a:r>
            <a:r>
              <a:rPr sz="1800" spc="-204" dirty="0">
                <a:latin typeface="Arial" panose="020B0604020202020204"/>
                <a:cs typeface="Arial" panose="020B0604020202020204"/>
              </a:rPr>
              <a:t> </a:t>
            </a:r>
            <a:r>
              <a:rPr sz="1800" dirty="0">
                <a:latin typeface="Arial" panose="020B0604020202020204"/>
                <a:cs typeface="Arial" panose="020B0604020202020204"/>
              </a:rPr>
              <a:t>PRINTING</a:t>
            </a:r>
            <a:r>
              <a:rPr sz="1800" spc="20" dirty="0">
                <a:latin typeface="Arial" panose="020B0604020202020204"/>
                <a:cs typeface="Arial" panose="020B0604020202020204"/>
              </a:rPr>
              <a:t> </a:t>
            </a:r>
            <a:r>
              <a:rPr sz="1800" spc="-10" dirty="0">
                <a:latin typeface="Arial" panose="020B0604020202020204"/>
                <a:cs typeface="Arial" panose="020B0604020202020204"/>
              </a:rPr>
              <a:t>MACHINE</a:t>
            </a:r>
            <a:endParaRPr sz="1800">
              <a:latin typeface="Arial" panose="020B0604020202020204"/>
              <a:cs typeface="Arial" panose="020B0604020202020204"/>
            </a:endParaRPr>
          </a:p>
        </p:txBody>
      </p:sp>
      <p:pic>
        <p:nvPicPr>
          <p:cNvPr id="12" name="object 12" descr="uv-flatbed-printing-machine.jpg"/>
          <p:cNvPicPr/>
          <p:nvPr/>
        </p:nvPicPr>
        <p:blipFill>
          <a:blip r:embed="rId6" cstate="print"/>
          <a:stretch>
            <a:fillRect/>
          </a:stretch>
        </p:blipFill>
        <p:spPr>
          <a:xfrm>
            <a:off x="1219200" y="1143000"/>
            <a:ext cx="2362200" cy="23622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24765">
              <a:lnSpc>
                <a:spcPct val="100000"/>
              </a:lnSpc>
              <a:spcBef>
                <a:spcPts val="100"/>
              </a:spcBef>
            </a:pPr>
            <a:r>
              <a:rPr sz="2400" spc="-315" dirty="0">
                <a:solidFill>
                  <a:srgbClr val="232323"/>
                </a:solidFill>
                <a:latin typeface="Verdana" panose="020B0604030504040204"/>
                <a:cs typeface="Verdana" panose="020B0604030504040204"/>
              </a:rPr>
              <a:t>In-</a:t>
            </a:r>
            <a:r>
              <a:rPr sz="2400" spc="-100" dirty="0">
                <a:solidFill>
                  <a:srgbClr val="232323"/>
                </a:solidFill>
                <a:latin typeface="Verdana" panose="020B0604030504040204"/>
                <a:cs typeface="Verdana" panose="020B0604030504040204"/>
              </a:rPr>
              <a:t>house</a:t>
            </a:r>
            <a:r>
              <a:rPr sz="2400" spc="-170" dirty="0">
                <a:solidFill>
                  <a:srgbClr val="232323"/>
                </a:solidFill>
                <a:latin typeface="Verdana" panose="020B0604030504040204"/>
                <a:cs typeface="Verdana" panose="020B0604030504040204"/>
              </a:rPr>
              <a:t> </a:t>
            </a:r>
            <a:r>
              <a:rPr sz="2400" spc="-45" dirty="0">
                <a:solidFill>
                  <a:srgbClr val="232323"/>
                </a:solidFill>
                <a:latin typeface="Verdana" panose="020B0604030504040204"/>
                <a:cs typeface="Verdana" panose="020B0604030504040204"/>
              </a:rPr>
              <a:t>machinery</a:t>
            </a:r>
            <a:endParaRPr sz="2400">
              <a:latin typeface="Verdana" panose="020B0604030504040204"/>
              <a:cs typeface="Verdana" panose="020B0604030504040204"/>
            </a:endParaRPr>
          </a:p>
        </p:txBody>
      </p:sp>
      <p:sp>
        <p:nvSpPr>
          <p:cNvPr id="3" name="object 3"/>
          <p:cNvSpPr/>
          <p:nvPr/>
        </p:nvSpPr>
        <p:spPr>
          <a:xfrm>
            <a:off x="633983" y="1023366"/>
            <a:ext cx="3263900" cy="45720"/>
          </a:xfrm>
          <a:custGeom>
            <a:avLst/>
            <a:gdLst/>
            <a:ahLst/>
            <a:cxnLst/>
            <a:rect l="l" t="t" r="r" b="b"/>
            <a:pathLst>
              <a:path w="3263900" h="45719">
                <a:moveTo>
                  <a:pt x="3263646" y="0"/>
                </a:moveTo>
                <a:lnTo>
                  <a:pt x="0" y="0"/>
                </a:lnTo>
                <a:lnTo>
                  <a:pt x="0" y="45720"/>
                </a:lnTo>
                <a:lnTo>
                  <a:pt x="3263646" y="45720"/>
                </a:lnTo>
                <a:lnTo>
                  <a:pt x="3263646" y="0"/>
                </a:lnTo>
                <a:close/>
              </a:path>
            </a:pathLst>
          </a:custGeom>
          <a:solidFill>
            <a:srgbClr val="FFCF03"/>
          </a:solidFill>
        </p:spPr>
        <p:txBody>
          <a:bodyPr wrap="square" lIns="0" tIns="0" rIns="0" bIns="0" rtlCol="0"/>
          <a:lstStyle/>
          <a:p>
            <a:endParaRPr/>
          </a:p>
        </p:txBody>
      </p:sp>
      <p:pic>
        <p:nvPicPr>
          <p:cNvPr id="4" name="object 4"/>
          <p:cNvPicPr/>
          <p:nvPr/>
        </p:nvPicPr>
        <p:blipFill>
          <a:blip r:embed="rId2" cstate="print"/>
          <a:stretch>
            <a:fillRect/>
          </a:stretch>
        </p:blipFill>
        <p:spPr>
          <a:xfrm>
            <a:off x="10954511" y="6175242"/>
            <a:ext cx="1123188" cy="594360"/>
          </a:xfrm>
          <a:prstGeom prst="rect">
            <a:avLst/>
          </a:prstGeom>
        </p:spPr>
      </p:pic>
      <p:sp>
        <p:nvSpPr>
          <p:cNvPr id="5" name="object 5"/>
          <p:cNvSpPr txBox="1"/>
          <p:nvPr/>
        </p:nvSpPr>
        <p:spPr>
          <a:xfrm>
            <a:off x="2602229" y="3123691"/>
            <a:ext cx="1287145" cy="299720"/>
          </a:xfrm>
          <a:prstGeom prst="rect">
            <a:avLst/>
          </a:prstGeom>
        </p:spPr>
        <p:txBody>
          <a:bodyPr vert="horz" wrap="square" lIns="0" tIns="12700" rIns="0" bIns="0" rtlCol="0">
            <a:spAutoFit/>
          </a:bodyPr>
          <a:lstStyle/>
          <a:p>
            <a:pPr marL="12700">
              <a:lnSpc>
                <a:spcPct val="100000"/>
              </a:lnSpc>
              <a:spcBef>
                <a:spcPts val="100"/>
              </a:spcBef>
            </a:pPr>
            <a:r>
              <a:rPr sz="1800" spc="-60" dirty="0">
                <a:latin typeface="Arial" panose="020B0604020202020204"/>
                <a:cs typeface="Arial" panose="020B0604020202020204"/>
              </a:rPr>
              <a:t>PANEL</a:t>
            </a:r>
            <a:r>
              <a:rPr sz="1800" spc="-195" dirty="0">
                <a:latin typeface="Arial" panose="020B0604020202020204"/>
                <a:cs typeface="Arial" panose="020B0604020202020204"/>
              </a:rPr>
              <a:t> </a:t>
            </a:r>
            <a:r>
              <a:rPr sz="1800" spc="-25" dirty="0">
                <a:latin typeface="Arial" panose="020B0604020202020204"/>
                <a:cs typeface="Arial" panose="020B0604020202020204"/>
              </a:rPr>
              <a:t>SAW</a:t>
            </a:r>
            <a:endParaRPr sz="1800">
              <a:latin typeface="Arial" panose="020B0604020202020204"/>
              <a:cs typeface="Arial" panose="020B0604020202020204"/>
            </a:endParaRPr>
          </a:p>
        </p:txBody>
      </p:sp>
      <p:sp>
        <p:nvSpPr>
          <p:cNvPr id="6" name="object 6"/>
          <p:cNvSpPr txBox="1"/>
          <p:nvPr/>
        </p:nvSpPr>
        <p:spPr>
          <a:xfrm>
            <a:off x="2602229" y="5910478"/>
            <a:ext cx="130492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Arial" panose="020B0604020202020204"/>
                <a:cs typeface="Arial" panose="020B0604020202020204"/>
              </a:rPr>
              <a:t>MINI</a:t>
            </a:r>
            <a:r>
              <a:rPr sz="1800" spc="-100" dirty="0">
                <a:latin typeface="Arial" panose="020B0604020202020204"/>
                <a:cs typeface="Arial" panose="020B0604020202020204"/>
              </a:rPr>
              <a:t> </a:t>
            </a:r>
            <a:r>
              <a:rPr sz="1800" spc="-10" dirty="0">
                <a:latin typeface="Arial" panose="020B0604020202020204"/>
                <a:cs typeface="Arial" panose="020B0604020202020204"/>
              </a:rPr>
              <a:t>FIXING</a:t>
            </a:r>
            <a:endParaRPr sz="1800">
              <a:latin typeface="Arial" panose="020B0604020202020204"/>
              <a:cs typeface="Arial" panose="020B0604020202020204"/>
            </a:endParaRPr>
          </a:p>
        </p:txBody>
      </p:sp>
      <p:sp>
        <p:nvSpPr>
          <p:cNvPr id="7" name="object 7"/>
          <p:cNvSpPr txBox="1"/>
          <p:nvPr/>
        </p:nvSpPr>
        <p:spPr>
          <a:xfrm>
            <a:off x="6950456" y="3317494"/>
            <a:ext cx="17513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Arial" panose="020B0604020202020204"/>
                <a:cs typeface="Arial" panose="020B0604020202020204"/>
              </a:rPr>
              <a:t>EDGE</a:t>
            </a:r>
            <a:r>
              <a:rPr sz="1800" spc="-130" dirty="0">
                <a:latin typeface="Arial" panose="020B0604020202020204"/>
                <a:cs typeface="Arial" panose="020B0604020202020204"/>
              </a:rPr>
              <a:t> </a:t>
            </a:r>
            <a:r>
              <a:rPr sz="1800" spc="-10" dirty="0">
                <a:latin typeface="Arial" panose="020B0604020202020204"/>
                <a:cs typeface="Arial" panose="020B0604020202020204"/>
              </a:rPr>
              <a:t>BANDING</a:t>
            </a:r>
            <a:endParaRPr sz="1800">
              <a:latin typeface="Arial" panose="020B0604020202020204"/>
              <a:cs typeface="Arial" panose="020B0604020202020204"/>
            </a:endParaRPr>
          </a:p>
        </p:txBody>
      </p:sp>
      <p:sp>
        <p:nvSpPr>
          <p:cNvPr id="8" name="object 8"/>
          <p:cNvSpPr txBox="1"/>
          <p:nvPr/>
        </p:nvSpPr>
        <p:spPr>
          <a:xfrm>
            <a:off x="7256526" y="6136335"/>
            <a:ext cx="147828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Arial" panose="020B0604020202020204"/>
                <a:cs typeface="Arial" panose="020B0604020202020204"/>
              </a:rPr>
              <a:t>COLD</a:t>
            </a:r>
            <a:r>
              <a:rPr sz="1800" spc="-114" dirty="0">
                <a:latin typeface="Arial" panose="020B0604020202020204"/>
                <a:cs typeface="Arial" panose="020B0604020202020204"/>
              </a:rPr>
              <a:t> </a:t>
            </a:r>
            <a:r>
              <a:rPr sz="1800" spc="-20" dirty="0">
                <a:latin typeface="Arial" panose="020B0604020202020204"/>
                <a:cs typeface="Arial" panose="020B0604020202020204"/>
              </a:rPr>
              <a:t>PRESS</a:t>
            </a:r>
            <a:endParaRPr sz="1800">
              <a:latin typeface="Arial" panose="020B0604020202020204"/>
              <a:cs typeface="Arial" panose="020B0604020202020204"/>
            </a:endParaRPr>
          </a:p>
        </p:txBody>
      </p:sp>
      <p:pic>
        <p:nvPicPr>
          <p:cNvPr id="9" name="object 9"/>
          <p:cNvPicPr/>
          <p:nvPr/>
        </p:nvPicPr>
        <p:blipFill>
          <a:blip r:embed="rId3" cstate="print"/>
          <a:stretch>
            <a:fillRect/>
          </a:stretch>
        </p:blipFill>
        <p:spPr>
          <a:xfrm>
            <a:off x="1794510" y="1549146"/>
            <a:ext cx="3390900" cy="1352550"/>
          </a:xfrm>
          <a:prstGeom prst="rect">
            <a:avLst/>
          </a:prstGeom>
        </p:spPr>
      </p:pic>
      <p:pic>
        <p:nvPicPr>
          <p:cNvPr id="10" name="object 10"/>
          <p:cNvPicPr/>
          <p:nvPr/>
        </p:nvPicPr>
        <p:blipFill>
          <a:blip r:embed="rId4" cstate="print"/>
          <a:stretch>
            <a:fillRect/>
          </a:stretch>
        </p:blipFill>
        <p:spPr>
          <a:xfrm>
            <a:off x="6622542" y="1519427"/>
            <a:ext cx="2781300" cy="1647444"/>
          </a:xfrm>
          <a:prstGeom prst="rect">
            <a:avLst/>
          </a:prstGeom>
        </p:spPr>
      </p:pic>
      <p:pic>
        <p:nvPicPr>
          <p:cNvPr id="11" name="object 11"/>
          <p:cNvPicPr/>
          <p:nvPr/>
        </p:nvPicPr>
        <p:blipFill>
          <a:blip r:embed="rId5" cstate="print"/>
          <a:stretch>
            <a:fillRect/>
          </a:stretch>
        </p:blipFill>
        <p:spPr>
          <a:xfrm>
            <a:off x="2205227" y="3429000"/>
            <a:ext cx="2569464" cy="2305050"/>
          </a:xfrm>
          <a:prstGeom prst="rect">
            <a:avLst/>
          </a:prstGeom>
        </p:spPr>
      </p:pic>
      <p:pic>
        <p:nvPicPr>
          <p:cNvPr id="12" name="object 12"/>
          <p:cNvPicPr/>
          <p:nvPr/>
        </p:nvPicPr>
        <p:blipFill>
          <a:blip r:embed="rId6" cstate="print"/>
          <a:stretch>
            <a:fillRect/>
          </a:stretch>
        </p:blipFill>
        <p:spPr>
          <a:xfrm>
            <a:off x="6909054" y="3728465"/>
            <a:ext cx="2250948" cy="225094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24765">
              <a:lnSpc>
                <a:spcPct val="100000"/>
              </a:lnSpc>
              <a:spcBef>
                <a:spcPts val="100"/>
              </a:spcBef>
            </a:pPr>
            <a:r>
              <a:rPr sz="2400" spc="-315" dirty="0">
                <a:solidFill>
                  <a:srgbClr val="232323"/>
                </a:solidFill>
                <a:latin typeface="Verdana" panose="020B0604030504040204"/>
                <a:cs typeface="Verdana" panose="020B0604030504040204"/>
              </a:rPr>
              <a:t>In-</a:t>
            </a:r>
            <a:r>
              <a:rPr sz="2400" spc="-100" dirty="0">
                <a:solidFill>
                  <a:srgbClr val="232323"/>
                </a:solidFill>
                <a:latin typeface="Verdana" panose="020B0604030504040204"/>
                <a:cs typeface="Verdana" panose="020B0604030504040204"/>
              </a:rPr>
              <a:t>house</a:t>
            </a:r>
            <a:r>
              <a:rPr sz="2400" spc="-170" dirty="0">
                <a:solidFill>
                  <a:srgbClr val="232323"/>
                </a:solidFill>
                <a:latin typeface="Verdana" panose="020B0604030504040204"/>
                <a:cs typeface="Verdana" panose="020B0604030504040204"/>
              </a:rPr>
              <a:t> </a:t>
            </a:r>
            <a:r>
              <a:rPr sz="2400" spc="-45" dirty="0">
                <a:solidFill>
                  <a:srgbClr val="232323"/>
                </a:solidFill>
                <a:latin typeface="Verdana" panose="020B0604030504040204"/>
                <a:cs typeface="Verdana" panose="020B0604030504040204"/>
              </a:rPr>
              <a:t>machinery</a:t>
            </a:r>
            <a:endParaRPr sz="2400">
              <a:latin typeface="Verdana" panose="020B0604030504040204"/>
              <a:cs typeface="Verdana" panose="020B0604030504040204"/>
            </a:endParaRPr>
          </a:p>
        </p:txBody>
      </p:sp>
      <p:sp>
        <p:nvSpPr>
          <p:cNvPr id="3" name="object 3"/>
          <p:cNvSpPr/>
          <p:nvPr/>
        </p:nvSpPr>
        <p:spPr>
          <a:xfrm>
            <a:off x="633983" y="1023366"/>
            <a:ext cx="3263900" cy="45720"/>
          </a:xfrm>
          <a:custGeom>
            <a:avLst/>
            <a:gdLst/>
            <a:ahLst/>
            <a:cxnLst/>
            <a:rect l="l" t="t" r="r" b="b"/>
            <a:pathLst>
              <a:path w="3263900" h="45719">
                <a:moveTo>
                  <a:pt x="3263646" y="0"/>
                </a:moveTo>
                <a:lnTo>
                  <a:pt x="0" y="0"/>
                </a:lnTo>
                <a:lnTo>
                  <a:pt x="0" y="45720"/>
                </a:lnTo>
                <a:lnTo>
                  <a:pt x="3263646" y="45720"/>
                </a:lnTo>
                <a:lnTo>
                  <a:pt x="3263646" y="0"/>
                </a:lnTo>
                <a:close/>
              </a:path>
            </a:pathLst>
          </a:custGeom>
          <a:solidFill>
            <a:srgbClr val="FFCF03"/>
          </a:solidFill>
        </p:spPr>
        <p:txBody>
          <a:bodyPr wrap="square" lIns="0" tIns="0" rIns="0" bIns="0" rtlCol="0"/>
          <a:lstStyle/>
          <a:p>
            <a:endParaRPr/>
          </a:p>
        </p:txBody>
      </p:sp>
      <p:pic>
        <p:nvPicPr>
          <p:cNvPr id="4" name="object 4"/>
          <p:cNvPicPr/>
          <p:nvPr/>
        </p:nvPicPr>
        <p:blipFill>
          <a:blip r:embed="rId2" cstate="print"/>
          <a:stretch>
            <a:fillRect/>
          </a:stretch>
        </p:blipFill>
        <p:spPr>
          <a:xfrm>
            <a:off x="10954511" y="6175242"/>
            <a:ext cx="1123188" cy="594360"/>
          </a:xfrm>
          <a:prstGeom prst="rect">
            <a:avLst/>
          </a:prstGeom>
        </p:spPr>
      </p:pic>
      <p:sp>
        <p:nvSpPr>
          <p:cNvPr id="5" name="object 5"/>
          <p:cNvSpPr txBox="1"/>
          <p:nvPr/>
        </p:nvSpPr>
        <p:spPr>
          <a:xfrm>
            <a:off x="6555485" y="4877816"/>
            <a:ext cx="472821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Arial" panose="020B0604020202020204"/>
                <a:cs typeface="Arial" panose="020B0604020202020204"/>
              </a:rPr>
              <a:t>Automatic</a:t>
            </a:r>
            <a:r>
              <a:rPr sz="1800" b="1" spc="-20" dirty="0">
                <a:latin typeface="Arial" panose="020B0604020202020204"/>
                <a:cs typeface="Arial" panose="020B0604020202020204"/>
              </a:rPr>
              <a:t> </a:t>
            </a:r>
            <a:r>
              <a:rPr sz="1800" b="1" dirty="0">
                <a:latin typeface="Arial" panose="020B0604020202020204"/>
                <a:cs typeface="Arial" panose="020B0604020202020204"/>
              </a:rPr>
              <a:t>Channel</a:t>
            </a:r>
            <a:r>
              <a:rPr sz="1800" b="1" spc="-60" dirty="0">
                <a:latin typeface="Arial" panose="020B0604020202020204"/>
                <a:cs typeface="Arial" panose="020B0604020202020204"/>
              </a:rPr>
              <a:t> </a:t>
            </a:r>
            <a:r>
              <a:rPr sz="1800" b="1" dirty="0">
                <a:latin typeface="Arial" panose="020B0604020202020204"/>
                <a:cs typeface="Arial" panose="020B0604020202020204"/>
              </a:rPr>
              <a:t>Letter</a:t>
            </a:r>
            <a:r>
              <a:rPr sz="1800" b="1" spc="-65" dirty="0">
                <a:latin typeface="Arial" panose="020B0604020202020204"/>
                <a:cs typeface="Arial" panose="020B0604020202020204"/>
              </a:rPr>
              <a:t> </a:t>
            </a:r>
            <a:r>
              <a:rPr sz="1800" b="1" spc="-10" dirty="0">
                <a:latin typeface="Arial" panose="020B0604020202020204"/>
                <a:cs typeface="Arial" panose="020B0604020202020204"/>
              </a:rPr>
              <a:t>Bending</a:t>
            </a:r>
            <a:r>
              <a:rPr sz="1800" b="1" spc="-110" dirty="0">
                <a:latin typeface="Arial" panose="020B0604020202020204"/>
                <a:cs typeface="Arial" panose="020B0604020202020204"/>
              </a:rPr>
              <a:t> </a:t>
            </a:r>
            <a:r>
              <a:rPr sz="1800" b="1" spc="-10" dirty="0">
                <a:latin typeface="Arial" panose="020B0604020202020204"/>
                <a:cs typeface="Arial" panose="020B0604020202020204"/>
              </a:rPr>
              <a:t>Machine</a:t>
            </a:r>
            <a:endParaRPr sz="1800">
              <a:latin typeface="Arial" panose="020B0604020202020204"/>
              <a:cs typeface="Arial" panose="020B0604020202020204"/>
            </a:endParaRPr>
          </a:p>
        </p:txBody>
      </p:sp>
      <p:pic>
        <p:nvPicPr>
          <p:cNvPr id="6" name="object 6"/>
          <p:cNvPicPr/>
          <p:nvPr/>
        </p:nvPicPr>
        <p:blipFill>
          <a:blip r:embed="rId3" cstate="print"/>
          <a:stretch>
            <a:fillRect/>
          </a:stretch>
        </p:blipFill>
        <p:spPr>
          <a:xfrm>
            <a:off x="1303019" y="1414272"/>
            <a:ext cx="3630929" cy="3630929"/>
          </a:xfrm>
          <a:prstGeom prst="rect">
            <a:avLst/>
          </a:prstGeom>
        </p:spPr>
      </p:pic>
      <p:pic>
        <p:nvPicPr>
          <p:cNvPr id="7" name="object 7"/>
          <p:cNvPicPr/>
          <p:nvPr/>
        </p:nvPicPr>
        <p:blipFill>
          <a:blip r:embed="rId4" cstate="print"/>
          <a:stretch>
            <a:fillRect/>
          </a:stretch>
        </p:blipFill>
        <p:spPr>
          <a:xfrm>
            <a:off x="6195821" y="1262633"/>
            <a:ext cx="4517898" cy="3440429"/>
          </a:xfrm>
          <a:prstGeom prst="rect">
            <a:avLst/>
          </a:prstGeom>
        </p:spPr>
      </p:pic>
      <p:sp>
        <p:nvSpPr>
          <p:cNvPr id="8" name="object 8"/>
          <p:cNvSpPr txBox="1"/>
          <p:nvPr/>
        </p:nvSpPr>
        <p:spPr>
          <a:xfrm>
            <a:off x="2311400" y="4877816"/>
            <a:ext cx="1396365"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Arial" panose="020B0604020202020204"/>
                <a:cs typeface="Arial" panose="020B0604020202020204"/>
              </a:rPr>
              <a:t>Plastic</a:t>
            </a:r>
            <a:r>
              <a:rPr sz="1800" b="1" spc="-114" dirty="0">
                <a:latin typeface="Arial" panose="020B0604020202020204"/>
                <a:cs typeface="Arial" panose="020B0604020202020204"/>
              </a:rPr>
              <a:t> </a:t>
            </a:r>
            <a:r>
              <a:rPr sz="1800" b="1" spc="-20" dirty="0">
                <a:latin typeface="Arial" panose="020B0604020202020204"/>
                <a:cs typeface="Arial" panose="020B0604020202020204"/>
              </a:rPr>
              <a:t>Lazer</a:t>
            </a:r>
            <a:endParaRPr sz="1800">
              <a:latin typeface="Arial" panose="020B0604020202020204"/>
              <a:cs typeface="Arial" panose="020B0604020202020204"/>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66394" y="506984"/>
            <a:ext cx="5492876" cy="382156"/>
          </a:xfrm>
          <a:prstGeom prst="rect">
            <a:avLst/>
          </a:prstGeom>
        </p:spPr>
        <p:txBody>
          <a:bodyPr vert="horz" wrap="square" lIns="0" tIns="12700" rIns="0" bIns="0" rtlCol="0">
            <a:spAutoFit/>
          </a:bodyPr>
          <a:lstStyle/>
          <a:p>
            <a:pPr marL="24765">
              <a:lnSpc>
                <a:spcPct val="100000"/>
              </a:lnSpc>
              <a:spcBef>
                <a:spcPts val="100"/>
              </a:spcBef>
            </a:pPr>
            <a:r>
              <a:rPr lang="en-US" sz="2400" spc="-110" dirty="0" smtClean="0">
                <a:solidFill>
                  <a:srgbClr val="232323"/>
                </a:solidFill>
                <a:latin typeface="Verdana" panose="020B0604030504040204"/>
                <a:cs typeface="Verdana" panose="020B0604030504040204"/>
              </a:rPr>
              <a:t>Our Process</a:t>
            </a:r>
            <a:endParaRPr sz="2400" dirty="0">
              <a:latin typeface="Verdana" panose="020B0604030504040204"/>
              <a:cs typeface="Verdana" panose="020B0604030504040204"/>
            </a:endParaRPr>
          </a:p>
        </p:txBody>
      </p:sp>
      <p:sp>
        <p:nvSpPr>
          <p:cNvPr id="3" name="object 3"/>
          <p:cNvSpPr/>
          <p:nvPr/>
        </p:nvSpPr>
        <p:spPr>
          <a:xfrm>
            <a:off x="633983" y="1071372"/>
            <a:ext cx="5558790" cy="57150"/>
          </a:xfrm>
          <a:custGeom>
            <a:avLst/>
            <a:gdLst/>
            <a:ahLst/>
            <a:cxnLst/>
            <a:rect l="l" t="t" r="r" b="b"/>
            <a:pathLst>
              <a:path w="5558790" h="57150">
                <a:moveTo>
                  <a:pt x="5558790" y="0"/>
                </a:moveTo>
                <a:lnTo>
                  <a:pt x="0" y="0"/>
                </a:lnTo>
                <a:lnTo>
                  <a:pt x="0" y="57150"/>
                </a:lnTo>
                <a:lnTo>
                  <a:pt x="5558790" y="57150"/>
                </a:lnTo>
                <a:lnTo>
                  <a:pt x="5558790" y="0"/>
                </a:lnTo>
                <a:close/>
              </a:path>
            </a:pathLst>
          </a:custGeom>
          <a:solidFill>
            <a:srgbClr val="FFCF03"/>
          </a:solidFill>
        </p:spPr>
        <p:txBody>
          <a:bodyPr wrap="square" lIns="0" tIns="0" rIns="0" bIns="0" rtlCol="0"/>
          <a:lstStyle/>
          <a:p>
            <a:endParaRPr/>
          </a:p>
        </p:txBody>
      </p:sp>
      <p:pic>
        <p:nvPicPr>
          <p:cNvPr id="4" name="object 4"/>
          <p:cNvPicPr/>
          <p:nvPr/>
        </p:nvPicPr>
        <p:blipFill>
          <a:blip r:embed="rId2" cstate="print"/>
          <a:stretch>
            <a:fillRect/>
          </a:stretch>
        </p:blipFill>
        <p:spPr>
          <a:xfrm>
            <a:off x="457200" y="1764792"/>
            <a:ext cx="3438905" cy="3828287"/>
          </a:xfrm>
          <a:prstGeom prst="rect">
            <a:avLst/>
          </a:prstGeom>
        </p:spPr>
      </p:pic>
      <p:pic>
        <p:nvPicPr>
          <p:cNvPr id="7" name="object 7"/>
          <p:cNvPicPr/>
          <p:nvPr/>
        </p:nvPicPr>
        <p:blipFill>
          <a:blip r:embed="rId3" cstate="print"/>
          <a:stretch>
            <a:fillRect/>
          </a:stretch>
        </p:blipFill>
        <p:spPr>
          <a:xfrm>
            <a:off x="10954511" y="6175242"/>
            <a:ext cx="1123188" cy="594360"/>
          </a:xfrm>
          <a:prstGeom prst="rect">
            <a:avLst/>
          </a:prstGeom>
        </p:spPr>
      </p:pic>
      <p:sp>
        <p:nvSpPr>
          <p:cNvPr id="9" name="Content Placeholder 2"/>
          <p:cNvSpPr txBox="1">
            <a:spLocks/>
          </p:cNvSpPr>
          <p:nvPr/>
        </p:nvSpPr>
        <p:spPr>
          <a:xfrm>
            <a:off x="4358294" y="1750660"/>
            <a:ext cx="7833706" cy="4177124"/>
          </a:xfrm>
          <a:prstGeom prst="rect">
            <a:avLst/>
          </a:prstGeom>
        </p:spPr>
        <p:txBody>
          <a:bodyPr wrap="square" lIns="0" tIns="0" rIns="0" bIns="0">
            <a:noAutofit/>
          </a:bodyPr>
          <a:lstStyle>
            <a:lvl1pPr marL="0">
              <a:defRPr sz="2400" b="1" i="0">
                <a:solidFill>
                  <a:srgbClr val="777777"/>
                </a:solidFill>
                <a:latin typeface="Verdana" panose="020B0604030504040204"/>
                <a:ea typeface="+mn-ea"/>
                <a:cs typeface="Verdana" panose="020B0604030504040204"/>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3100" dirty="0" smtClean="0"/>
              <a:t>. Understanding the Brief</a:t>
            </a:r>
          </a:p>
          <a:p>
            <a:r>
              <a:rPr lang="en-US" sz="3100" dirty="0" smtClean="0"/>
              <a:t>. Research &amp; Analysis</a:t>
            </a:r>
          </a:p>
          <a:p>
            <a:r>
              <a:rPr lang="en-US" sz="3100" dirty="0" smtClean="0"/>
              <a:t>. 2D/3D Concept Development</a:t>
            </a:r>
          </a:p>
          <a:p>
            <a:r>
              <a:rPr lang="en-US" sz="3100" dirty="0" smtClean="0"/>
              <a:t>. Prototyping &amp; Sampling</a:t>
            </a:r>
          </a:p>
          <a:p>
            <a:r>
              <a:rPr lang="en-US" sz="3100" dirty="0" smtClean="0"/>
              <a:t>. Manufacturing</a:t>
            </a:r>
          </a:p>
          <a:p>
            <a:r>
              <a:rPr lang="en-US" sz="3100" dirty="0" smtClean="0"/>
              <a:t>. Quality Validation</a:t>
            </a:r>
          </a:p>
          <a:p>
            <a:r>
              <a:rPr lang="en-US" sz="3100" dirty="0" smtClean="0"/>
              <a:t>. Packaging &amp; Logistics</a:t>
            </a:r>
          </a:p>
          <a:p>
            <a:r>
              <a:rPr lang="en-US" sz="3100" dirty="0" smtClean="0"/>
              <a:t>. On-Site Installation</a:t>
            </a:r>
          </a:p>
          <a:p>
            <a:r>
              <a:rPr lang="en-US" sz="3100" dirty="0" smtClean="0"/>
              <a:t>. After-Sales Support</a:t>
            </a:r>
            <a:endParaRPr lang="en-US" sz="3100" dirty="0"/>
          </a:p>
        </p:txBody>
      </p:sp>
    </p:spTree>
    <p:extLst>
      <p:ext uri="{BB962C8B-B14F-4D97-AF65-F5344CB8AC3E}">
        <p14:creationId xmlns:p14="http://schemas.microsoft.com/office/powerpoint/2010/main" val="20373404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66394" y="506984"/>
            <a:ext cx="5492876" cy="382156"/>
          </a:xfrm>
          <a:prstGeom prst="rect">
            <a:avLst/>
          </a:prstGeom>
        </p:spPr>
        <p:txBody>
          <a:bodyPr vert="horz" wrap="square" lIns="0" tIns="12700" rIns="0" bIns="0" rtlCol="0">
            <a:spAutoFit/>
          </a:bodyPr>
          <a:lstStyle/>
          <a:p>
            <a:pPr marL="24765">
              <a:lnSpc>
                <a:spcPct val="100000"/>
              </a:lnSpc>
              <a:spcBef>
                <a:spcPts val="100"/>
              </a:spcBef>
            </a:pPr>
            <a:r>
              <a:rPr lang="en-US" sz="2400" spc="-110" dirty="0" smtClean="0">
                <a:solidFill>
                  <a:srgbClr val="232323"/>
                </a:solidFill>
                <a:latin typeface="Verdana" panose="020B0604030504040204"/>
                <a:cs typeface="Verdana" panose="020B0604030504040204"/>
              </a:rPr>
              <a:t>Quality Control Process</a:t>
            </a:r>
            <a:endParaRPr sz="2400" dirty="0">
              <a:latin typeface="Verdana" panose="020B0604030504040204"/>
              <a:cs typeface="Verdana" panose="020B0604030504040204"/>
            </a:endParaRPr>
          </a:p>
        </p:txBody>
      </p:sp>
      <p:sp>
        <p:nvSpPr>
          <p:cNvPr id="3" name="object 3"/>
          <p:cNvSpPr/>
          <p:nvPr/>
        </p:nvSpPr>
        <p:spPr>
          <a:xfrm>
            <a:off x="633983" y="1071372"/>
            <a:ext cx="5558790" cy="57150"/>
          </a:xfrm>
          <a:custGeom>
            <a:avLst/>
            <a:gdLst/>
            <a:ahLst/>
            <a:cxnLst/>
            <a:rect l="l" t="t" r="r" b="b"/>
            <a:pathLst>
              <a:path w="5558790" h="57150">
                <a:moveTo>
                  <a:pt x="5558790" y="0"/>
                </a:moveTo>
                <a:lnTo>
                  <a:pt x="0" y="0"/>
                </a:lnTo>
                <a:lnTo>
                  <a:pt x="0" y="57150"/>
                </a:lnTo>
                <a:lnTo>
                  <a:pt x="5558790" y="57150"/>
                </a:lnTo>
                <a:lnTo>
                  <a:pt x="5558790" y="0"/>
                </a:lnTo>
                <a:close/>
              </a:path>
            </a:pathLst>
          </a:custGeom>
          <a:solidFill>
            <a:srgbClr val="FFCF03"/>
          </a:solidFill>
        </p:spPr>
        <p:txBody>
          <a:bodyPr wrap="square" lIns="0" tIns="0" rIns="0" bIns="0" rtlCol="0"/>
          <a:lstStyle/>
          <a:p>
            <a:endParaRPr/>
          </a:p>
        </p:txBody>
      </p:sp>
      <p:pic>
        <p:nvPicPr>
          <p:cNvPr id="7" name="object 7"/>
          <p:cNvPicPr/>
          <p:nvPr/>
        </p:nvPicPr>
        <p:blipFill>
          <a:blip r:embed="rId2" cstate="print"/>
          <a:stretch>
            <a:fillRect/>
          </a:stretch>
        </p:blipFill>
        <p:spPr>
          <a:xfrm>
            <a:off x="10954511" y="6175242"/>
            <a:ext cx="1123188" cy="594360"/>
          </a:xfrm>
          <a:prstGeom prst="rect">
            <a:avLst/>
          </a:prstGeom>
        </p:spPr>
      </p:pic>
      <p:sp>
        <p:nvSpPr>
          <p:cNvPr id="4" name="TextBox 3"/>
          <p:cNvSpPr txBox="1"/>
          <p:nvPr/>
        </p:nvSpPr>
        <p:spPr>
          <a:xfrm>
            <a:off x="533400" y="1371600"/>
            <a:ext cx="5053030" cy="4708981"/>
          </a:xfrm>
          <a:prstGeom prst="rect">
            <a:avLst/>
          </a:prstGeom>
          <a:noFill/>
        </p:spPr>
        <p:txBody>
          <a:bodyPr wrap="square" rtlCol="0">
            <a:spAutoFit/>
          </a:bodyPr>
          <a:lstStyle/>
          <a:p>
            <a:r>
              <a:rPr lang="en-US" sz="2000" b="1" dirty="0" smtClean="0"/>
              <a:t>Material Inspection</a:t>
            </a:r>
          </a:p>
          <a:p>
            <a:r>
              <a:rPr lang="en-US" sz="2000" dirty="0" smtClean="0"/>
              <a:t>Ensuring only approved, high-grade materials are used</a:t>
            </a:r>
          </a:p>
          <a:p>
            <a:endParaRPr lang="en-US" sz="2000" dirty="0" smtClean="0"/>
          </a:p>
          <a:p>
            <a:r>
              <a:rPr lang="en-US" sz="2000" b="1" dirty="0" smtClean="0"/>
              <a:t>Color Calibration</a:t>
            </a:r>
          </a:p>
          <a:p>
            <a:r>
              <a:rPr lang="en-US" sz="2000" dirty="0" smtClean="0"/>
              <a:t>Brand-accurate shades matched across all outputs</a:t>
            </a:r>
          </a:p>
          <a:p>
            <a:endParaRPr lang="en-US" sz="2000" dirty="0" smtClean="0"/>
          </a:p>
          <a:p>
            <a:r>
              <a:rPr lang="en-US" sz="2000" b="1" dirty="0" smtClean="0"/>
              <a:t>Lighting Uniformity Check</a:t>
            </a:r>
          </a:p>
          <a:p>
            <a:r>
              <a:rPr lang="en-US" sz="2000" dirty="0" smtClean="0"/>
              <a:t>Consistent brightness and illumination levels</a:t>
            </a:r>
          </a:p>
          <a:p>
            <a:endParaRPr lang="en-US" sz="2000" dirty="0" smtClean="0"/>
          </a:p>
          <a:p>
            <a:r>
              <a:rPr lang="en-US" sz="2000" b="1" dirty="0" smtClean="0"/>
              <a:t>Strength &amp; Durability Testing</a:t>
            </a:r>
          </a:p>
          <a:p>
            <a:r>
              <a:rPr lang="en-US" sz="2000" dirty="0" smtClean="0"/>
              <a:t>Verifying long-term performance and safety</a:t>
            </a:r>
          </a:p>
          <a:p>
            <a:endParaRPr lang="en-IN" sz="2000" dirty="0"/>
          </a:p>
        </p:txBody>
      </p:sp>
      <p:sp>
        <p:nvSpPr>
          <p:cNvPr id="5" name="TextBox 4"/>
          <p:cNvSpPr txBox="1"/>
          <p:nvPr/>
        </p:nvSpPr>
        <p:spPr>
          <a:xfrm>
            <a:off x="6324601" y="1371600"/>
            <a:ext cx="4495799" cy="5016758"/>
          </a:xfrm>
          <a:prstGeom prst="rect">
            <a:avLst/>
          </a:prstGeom>
          <a:noFill/>
        </p:spPr>
        <p:txBody>
          <a:bodyPr wrap="square" rtlCol="0">
            <a:spAutoFit/>
          </a:bodyPr>
          <a:lstStyle/>
          <a:p>
            <a:r>
              <a:rPr lang="en-IN" sz="2000" b="1" dirty="0" smtClean="0"/>
              <a:t>Finishing Inspection</a:t>
            </a:r>
          </a:p>
          <a:p>
            <a:r>
              <a:rPr lang="en-IN" sz="2000" dirty="0" smtClean="0"/>
              <a:t>Smooth edges, clean surfaces, and premium detailing</a:t>
            </a:r>
          </a:p>
          <a:p>
            <a:endParaRPr lang="en-IN" sz="2000" b="1" dirty="0" smtClean="0"/>
          </a:p>
          <a:p>
            <a:r>
              <a:rPr lang="en-IN" sz="2000" b="1" dirty="0" smtClean="0"/>
              <a:t>Packaging QC</a:t>
            </a:r>
          </a:p>
          <a:p>
            <a:r>
              <a:rPr lang="en-IN" sz="2000" dirty="0" smtClean="0"/>
              <a:t>Safe, damage-proof packing for transit</a:t>
            </a:r>
          </a:p>
          <a:p>
            <a:endParaRPr lang="en-IN" sz="2000" b="1" dirty="0" smtClean="0"/>
          </a:p>
          <a:p>
            <a:r>
              <a:rPr lang="en-IN" sz="2000" b="1" dirty="0" smtClean="0"/>
              <a:t>On-Site Installation Review</a:t>
            </a:r>
          </a:p>
          <a:p>
            <a:r>
              <a:rPr lang="en-IN" sz="2000" dirty="0" smtClean="0"/>
              <a:t>Alignments, levels, and site-readiness checks</a:t>
            </a:r>
          </a:p>
          <a:p>
            <a:endParaRPr lang="en-IN" sz="2000" b="1" dirty="0" smtClean="0"/>
          </a:p>
          <a:p>
            <a:r>
              <a:rPr lang="en-IN" sz="2000" b="1" dirty="0" smtClean="0"/>
              <a:t>Post-Installation Audit</a:t>
            </a:r>
          </a:p>
          <a:p>
            <a:r>
              <a:rPr lang="en-IN" sz="2000" dirty="0" smtClean="0"/>
              <a:t>Final validation before project handover</a:t>
            </a:r>
          </a:p>
          <a:p>
            <a:endParaRPr lang="en-IN" sz="2000" dirty="0"/>
          </a:p>
        </p:txBody>
      </p:sp>
    </p:spTree>
    <p:extLst>
      <p:ext uri="{BB962C8B-B14F-4D97-AF65-F5344CB8AC3E}">
        <p14:creationId xmlns:p14="http://schemas.microsoft.com/office/powerpoint/2010/main" val="32907202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852228" y="1905000"/>
            <a:ext cx="6487795" cy="1674817"/>
          </a:xfrm>
          <a:prstGeom prst="rect">
            <a:avLst/>
          </a:prstGeom>
        </p:spPr>
        <p:txBody>
          <a:bodyPr vert="horz" wrap="square" lIns="0" tIns="12700" rIns="0" bIns="0" rtlCol="0">
            <a:spAutoFit/>
          </a:bodyPr>
          <a:lstStyle/>
          <a:p>
            <a:pPr marL="12700" algn="ctr">
              <a:lnSpc>
                <a:spcPct val="100000"/>
              </a:lnSpc>
              <a:spcBef>
                <a:spcPts val="100"/>
              </a:spcBef>
            </a:pPr>
            <a:r>
              <a:rPr lang="en-US" sz="5400" spc="-195" dirty="0" smtClean="0">
                <a:solidFill>
                  <a:srgbClr val="232323"/>
                </a:solidFill>
                <a:latin typeface="Verdana" panose="020B0604030504040204"/>
                <a:cs typeface="Verdana" panose="020B0604030504040204"/>
              </a:rPr>
              <a:t>3D </a:t>
            </a:r>
            <a:r>
              <a:rPr lang="en-US" sz="5400" spc="-195" dirty="0">
                <a:solidFill>
                  <a:srgbClr val="232323"/>
                </a:solidFill>
                <a:latin typeface="Verdana" panose="020B0604030504040204"/>
                <a:cs typeface="Verdana" panose="020B0604030504040204"/>
              </a:rPr>
              <a:t>DESIGN VISUALIZATION</a:t>
            </a:r>
            <a:endParaRPr sz="5400" dirty="0">
              <a:latin typeface="Verdana" panose="020B0604030504040204"/>
              <a:cs typeface="Verdana" panose="020B0604030504040204"/>
            </a:endParaRPr>
          </a:p>
        </p:txBody>
      </p:sp>
      <p:sp>
        <p:nvSpPr>
          <p:cNvPr id="3" name="object 3"/>
          <p:cNvSpPr/>
          <p:nvPr/>
        </p:nvSpPr>
        <p:spPr>
          <a:xfrm>
            <a:off x="2252472" y="3736087"/>
            <a:ext cx="7687309" cy="45720"/>
          </a:xfrm>
          <a:custGeom>
            <a:avLst/>
            <a:gdLst/>
            <a:ahLst/>
            <a:cxnLst/>
            <a:rect l="l" t="t" r="r" b="b"/>
            <a:pathLst>
              <a:path w="7687309" h="45720">
                <a:moveTo>
                  <a:pt x="7687056" y="0"/>
                </a:moveTo>
                <a:lnTo>
                  <a:pt x="0" y="0"/>
                </a:lnTo>
                <a:lnTo>
                  <a:pt x="0" y="45718"/>
                </a:lnTo>
                <a:lnTo>
                  <a:pt x="7687056" y="45718"/>
                </a:lnTo>
                <a:lnTo>
                  <a:pt x="7687056" y="0"/>
                </a:lnTo>
                <a:close/>
              </a:path>
            </a:pathLst>
          </a:custGeom>
          <a:solidFill>
            <a:srgbClr val="FFCF03"/>
          </a:solidFill>
        </p:spPr>
        <p:txBody>
          <a:bodyPr wrap="square" lIns="0" tIns="0" rIns="0" bIns="0" rtlCol="0"/>
          <a:lstStyle/>
          <a:p>
            <a:endParaRPr/>
          </a:p>
        </p:txBody>
      </p:sp>
      <p:pic>
        <p:nvPicPr>
          <p:cNvPr id="4" name="object 4"/>
          <p:cNvPicPr/>
          <p:nvPr/>
        </p:nvPicPr>
        <p:blipFill>
          <a:blip r:embed="rId2" cstate="print"/>
          <a:stretch>
            <a:fillRect/>
          </a:stretch>
        </p:blipFill>
        <p:spPr>
          <a:xfrm>
            <a:off x="10954511" y="6175242"/>
            <a:ext cx="1123188" cy="59436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2623079" y="3698957"/>
            <a:ext cx="2240189" cy="2969441"/>
          </a:xfrm>
          <a:prstGeom prst="rect">
            <a:avLst/>
          </a:prstGeom>
        </p:spPr>
      </p:pic>
      <p:pic>
        <p:nvPicPr>
          <p:cNvPr id="14" name="object 14"/>
          <p:cNvPicPr/>
          <p:nvPr/>
        </p:nvPicPr>
        <p:blipFill>
          <a:blip r:embed="rId3" cstate="print"/>
          <a:stretch>
            <a:fillRect/>
          </a:stretch>
        </p:blipFill>
        <p:spPr>
          <a:xfrm>
            <a:off x="4995802" y="3698966"/>
            <a:ext cx="2104753" cy="2975156"/>
          </a:xfrm>
          <a:prstGeom prst="rect">
            <a:avLst/>
          </a:prstGeom>
        </p:spPr>
      </p:pic>
      <p:pic>
        <p:nvPicPr>
          <p:cNvPr id="15" name="object 15"/>
          <p:cNvPicPr/>
          <p:nvPr/>
        </p:nvPicPr>
        <p:blipFill>
          <a:blip r:embed="rId4" cstate="print"/>
          <a:stretch>
            <a:fillRect/>
          </a:stretch>
        </p:blipFill>
        <p:spPr>
          <a:xfrm>
            <a:off x="4157184" y="1133578"/>
            <a:ext cx="1468084" cy="2295422"/>
          </a:xfrm>
          <a:prstGeom prst="rect">
            <a:avLst/>
          </a:prstGeom>
        </p:spPr>
      </p:pic>
      <p:pic>
        <p:nvPicPr>
          <p:cNvPr id="16" name="object 16"/>
          <p:cNvPicPr/>
          <p:nvPr/>
        </p:nvPicPr>
        <p:blipFill>
          <a:blip r:embed="rId5" cstate="print"/>
          <a:stretch>
            <a:fillRect/>
          </a:stretch>
        </p:blipFill>
        <p:spPr>
          <a:xfrm>
            <a:off x="2272468" y="1133578"/>
            <a:ext cx="1623899" cy="2295422"/>
          </a:xfrm>
          <a:prstGeom prst="rect">
            <a:avLst/>
          </a:prstGeom>
        </p:spPr>
      </p:pic>
      <p:pic>
        <p:nvPicPr>
          <p:cNvPr id="17" name="object 17"/>
          <p:cNvPicPr/>
          <p:nvPr/>
        </p:nvPicPr>
        <p:blipFill>
          <a:blip r:embed="rId6" cstate="print"/>
          <a:stretch>
            <a:fillRect/>
          </a:stretch>
        </p:blipFill>
        <p:spPr>
          <a:xfrm>
            <a:off x="7282890" y="1133578"/>
            <a:ext cx="3689910" cy="5534820"/>
          </a:xfrm>
          <a:prstGeom prst="rect">
            <a:avLst/>
          </a:prstGeom>
        </p:spPr>
      </p:pic>
      <p:pic>
        <p:nvPicPr>
          <p:cNvPr id="19" name="object 15"/>
          <p:cNvPicPr/>
          <p:nvPr/>
        </p:nvPicPr>
        <p:blipFill>
          <a:blip r:embed="rId7" cstate="print"/>
          <a:stretch>
            <a:fillRect/>
          </a:stretch>
        </p:blipFill>
        <p:spPr>
          <a:xfrm>
            <a:off x="736835" y="1133578"/>
            <a:ext cx="1230833" cy="2295422"/>
          </a:xfrm>
          <a:prstGeom prst="rect">
            <a:avLst/>
          </a:prstGeom>
        </p:spPr>
      </p:pic>
      <p:pic>
        <p:nvPicPr>
          <p:cNvPr id="20" name="object 16"/>
          <p:cNvPicPr/>
          <p:nvPr/>
        </p:nvPicPr>
        <p:blipFill rotWithShape="1">
          <a:blip r:embed="rId8" cstate="print"/>
          <a:srcRect l="7583" r="3995"/>
          <a:stretch>
            <a:fillRect/>
          </a:stretch>
        </p:blipFill>
        <p:spPr>
          <a:xfrm>
            <a:off x="736836" y="3698956"/>
            <a:ext cx="1697949" cy="2969442"/>
          </a:xfrm>
          <a:prstGeom prst="rect">
            <a:avLst/>
          </a:prstGeom>
        </p:spPr>
      </p:pic>
      <p:sp>
        <p:nvSpPr>
          <p:cNvPr id="21"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Floor Standing Unit </a:t>
            </a:r>
            <a:endParaRPr lang="en-US" spc="-340" dirty="0">
              <a:latin typeface="Verdana" panose="020B0604030504040204"/>
              <a:cs typeface="Verdana" panose="020B0604030504040204"/>
            </a:endParaRPr>
          </a:p>
        </p:txBody>
      </p:sp>
      <p:sp>
        <p:nvSpPr>
          <p:cNvPr id="22"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23" name="Picture 22"/>
          <p:cNvPicPr>
            <a:picLocks noChangeAspect="1"/>
          </p:cNvPicPr>
          <p:nvPr/>
        </p:nvPicPr>
        <p:blipFill>
          <a:blip r:embed="rId9"/>
          <a:stretch>
            <a:fillRect/>
          </a:stretch>
        </p:blipFill>
        <p:spPr>
          <a:xfrm>
            <a:off x="5904862" y="1133578"/>
            <a:ext cx="1168206" cy="2295422"/>
          </a:xfrm>
          <a:prstGeom prst="rect">
            <a:avLst/>
          </a:prstGeom>
        </p:spPr>
      </p:pic>
      <p:pic>
        <p:nvPicPr>
          <p:cNvPr id="18" name="object 2"/>
          <p:cNvPicPr/>
          <p:nvPr/>
        </p:nvPicPr>
        <p:blipFill>
          <a:blip r:embed="rId10" cstate="print"/>
          <a:stretch>
            <a:fillRect/>
          </a:stretch>
        </p:blipFill>
        <p:spPr>
          <a:xfrm>
            <a:off x="10954511" y="6175242"/>
            <a:ext cx="1123188" cy="59436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a:srcRect l="5208" r="6232"/>
          <a:stretch>
            <a:fillRect/>
          </a:stretch>
        </p:blipFill>
        <p:spPr>
          <a:xfrm>
            <a:off x="6278691" y="1118039"/>
            <a:ext cx="2255709" cy="2663687"/>
          </a:xfrm>
          <a:prstGeom prst="rect">
            <a:avLst/>
          </a:prstGeom>
        </p:spPr>
      </p:pic>
      <p:pic>
        <p:nvPicPr>
          <p:cNvPr id="14" name="Picture 13"/>
          <p:cNvPicPr>
            <a:picLocks noChangeAspect="1"/>
          </p:cNvPicPr>
          <p:nvPr/>
        </p:nvPicPr>
        <p:blipFill>
          <a:blip r:embed="rId3"/>
          <a:stretch>
            <a:fillRect/>
          </a:stretch>
        </p:blipFill>
        <p:spPr>
          <a:xfrm>
            <a:off x="6278691" y="3928668"/>
            <a:ext cx="2255709" cy="2681787"/>
          </a:xfrm>
          <a:prstGeom prst="rect">
            <a:avLst/>
          </a:prstGeom>
        </p:spPr>
      </p:pic>
      <p:pic>
        <p:nvPicPr>
          <p:cNvPr id="19" name="Picture 18"/>
          <p:cNvPicPr>
            <a:picLocks noChangeAspect="1"/>
          </p:cNvPicPr>
          <p:nvPr/>
        </p:nvPicPr>
        <p:blipFill>
          <a:blip r:embed="rId4"/>
          <a:stretch>
            <a:fillRect/>
          </a:stretch>
        </p:blipFill>
        <p:spPr>
          <a:xfrm>
            <a:off x="2286000" y="1108513"/>
            <a:ext cx="1527391" cy="2663686"/>
          </a:xfrm>
          <a:prstGeom prst="rect">
            <a:avLst/>
          </a:prstGeom>
        </p:spPr>
      </p:pic>
      <p:pic>
        <p:nvPicPr>
          <p:cNvPr id="21" name="Picture 20"/>
          <p:cNvPicPr>
            <a:picLocks noChangeAspect="1"/>
          </p:cNvPicPr>
          <p:nvPr/>
        </p:nvPicPr>
        <p:blipFill>
          <a:blip r:embed="rId5"/>
          <a:stretch>
            <a:fillRect/>
          </a:stretch>
        </p:blipFill>
        <p:spPr>
          <a:xfrm>
            <a:off x="3993710" y="1118038"/>
            <a:ext cx="2066157" cy="2663687"/>
          </a:xfrm>
          <a:prstGeom prst="rect">
            <a:avLst/>
          </a:prstGeom>
        </p:spPr>
      </p:pic>
      <p:pic>
        <p:nvPicPr>
          <p:cNvPr id="39" name="object 4"/>
          <p:cNvPicPr/>
          <p:nvPr/>
        </p:nvPicPr>
        <p:blipFill>
          <a:blip r:embed="rId6" cstate="print"/>
          <a:stretch>
            <a:fillRect/>
          </a:stretch>
        </p:blipFill>
        <p:spPr>
          <a:xfrm>
            <a:off x="8705676" y="1118038"/>
            <a:ext cx="2724324" cy="5511362"/>
          </a:xfrm>
          <a:prstGeom prst="rect">
            <a:avLst/>
          </a:prstGeom>
        </p:spPr>
      </p:pic>
      <p:pic>
        <p:nvPicPr>
          <p:cNvPr id="40" name="object 5"/>
          <p:cNvPicPr/>
          <p:nvPr/>
        </p:nvPicPr>
        <p:blipFill>
          <a:blip r:embed="rId7" cstate="print"/>
          <a:stretch>
            <a:fillRect/>
          </a:stretch>
        </p:blipFill>
        <p:spPr>
          <a:xfrm>
            <a:off x="3429000" y="3968682"/>
            <a:ext cx="2649917" cy="2601758"/>
          </a:xfrm>
          <a:prstGeom prst="rect">
            <a:avLst/>
          </a:prstGeom>
        </p:spPr>
      </p:pic>
      <p:sp>
        <p:nvSpPr>
          <p:cNvPr id="10"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Floor Standing Unit </a:t>
            </a:r>
            <a:endParaRPr lang="en-US" spc="-340" dirty="0">
              <a:latin typeface="Verdana" panose="020B0604030504040204"/>
              <a:cs typeface="Verdana" panose="020B0604030504040204"/>
            </a:endParaRPr>
          </a:p>
        </p:txBody>
      </p:sp>
      <p:sp>
        <p:nvSpPr>
          <p:cNvPr id="11"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12" name="object 17"/>
          <p:cNvPicPr/>
          <p:nvPr/>
        </p:nvPicPr>
        <p:blipFill rotWithShape="1">
          <a:blip r:embed="rId8" cstate="print"/>
          <a:srcRect l="5660" r="6345"/>
          <a:stretch>
            <a:fillRect/>
          </a:stretch>
        </p:blipFill>
        <p:spPr>
          <a:xfrm>
            <a:off x="247650" y="3968682"/>
            <a:ext cx="3038475" cy="2355918"/>
          </a:xfrm>
          <a:prstGeom prst="rect">
            <a:avLst/>
          </a:prstGeom>
        </p:spPr>
      </p:pic>
      <p:pic>
        <p:nvPicPr>
          <p:cNvPr id="2" name="object 2"/>
          <p:cNvPicPr/>
          <p:nvPr/>
        </p:nvPicPr>
        <p:blipFill>
          <a:blip r:embed="rId9" cstate="print"/>
          <a:stretch>
            <a:fillRect/>
          </a:stretch>
        </p:blipFill>
        <p:spPr>
          <a:xfrm>
            <a:off x="10954511" y="6175242"/>
            <a:ext cx="1123188" cy="594360"/>
          </a:xfrm>
          <a:prstGeom prst="rect">
            <a:avLst/>
          </a:prstGeom>
        </p:spPr>
      </p:pic>
      <p:pic>
        <p:nvPicPr>
          <p:cNvPr id="15" name="object 14"/>
          <p:cNvPicPr/>
          <p:nvPr/>
        </p:nvPicPr>
        <p:blipFill>
          <a:blip r:embed="rId10" cstate="print"/>
          <a:stretch>
            <a:fillRect/>
          </a:stretch>
        </p:blipFill>
        <p:spPr>
          <a:xfrm>
            <a:off x="252898" y="1100785"/>
            <a:ext cx="1814028" cy="267141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Table Top Unit </a:t>
            </a:r>
            <a:endParaRPr lang="en-US" spc="-340" dirty="0">
              <a:latin typeface="Verdana" panose="020B0604030504040204"/>
              <a:cs typeface="Verdana" panose="020B0604030504040204"/>
            </a:endParaRPr>
          </a:p>
        </p:txBody>
      </p:sp>
      <p:sp>
        <p:nvSpPr>
          <p:cNvPr id="11"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2" name="object 2"/>
          <p:cNvPicPr/>
          <p:nvPr/>
        </p:nvPicPr>
        <p:blipFill>
          <a:blip r:embed="rId2" cstate="print"/>
          <a:stretch>
            <a:fillRect/>
          </a:stretch>
        </p:blipFill>
        <p:spPr>
          <a:xfrm>
            <a:off x="10954511" y="6175242"/>
            <a:ext cx="1123188" cy="594360"/>
          </a:xfrm>
          <a:prstGeom prst="rect">
            <a:avLst/>
          </a:prstGeom>
        </p:spPr>
      </p:pic>
      <p:pic>
        <p:nvPicPr>
          <p:cNvPr id="16" name="object 13"/>
          <p:cNvPicPr/>
          <p:nvPr/>
        </p:nvPicPr>
        <p:blipFill>
          <a:blip r:embed="rId3" cstate="print"/>
          <a:stretch>
            <a:fillRect/>
          </a:stretch>
        </p:blipFill>
        <p:spPr>
          <a:xfrm>
            <a:off x="2756577" y="4402903"/>
            <a:ext cx="2425023" cy="1901743"/>
          </a:xfrm>
          <a:prstGeom prst="rect">
            <a:avLst/>
          </a:prstGeom>
        </p:spPr>
      </p:pic>
      <p:pic>
        <p:nvPicPr>
          <p:cNvPr id="17" name="object 14"/>
          <p:cNvPicPr/>
          <p:nvPr/>
        </p:nvPicPr>
        <p:blipFill rotWithShape="1">
          <a:blip r:embed="rId4" cstate="print"/>
          <a:srcRect l="12313" r="11464"/>
          <a:stretch>
            <a:fillRect/>
          </a:stretch>
        </p:blipFill>
        <p:spPr>
          <a:xfrm>
            <a:off x="304800" y="1285556"/>
            <a:ext cx="2136097" cy="2919175"/>
          </a:xfrm>
          <a:prstGeom prst="rect">
            <a:avLst/>
          </a:prstGeom>
        </p:spPr>
      </p:pic>
      <p:pic>
        <p:nvPicPr>
          <p:cNvPr id="18" name="object 15"/>
          <p:cNvPicPr/>
          <p:nvPr/>
        </p:nvPicPr>
        <p:blipFill>
          <a:blip r:embed="rId5" cstate="print"/>
          <a:stretch>
            <a:fillRect/>
          </a:stretch>
        </p:blipFill>
        <p:spPr>
          <a:xfrm>
            <a:off x="2640253" y="1295081"/>
            <a:ext cx="2469642" cy="2868961"/>
          </a:xfrm>
          <a:prstGeom prst="rect">
            <a:avLst/>
          </a:prstGeom>
        </p:spPr>
      </p:pic>
      <p:pic>
        <p:nvPicPr>
          <p:cNvPr id="20" name="object 16"/>
          <p:cNvPicPr/>
          <p:nvPr/>
        </p:nvPicPr>
        <p:blipFill rotWithShape="1">
          <a:blip r:embed="rId6" cstate="print"/>
          <a:srcRect l="11283" t="-1" r="10152" b="2625"/>
          <a:stretch>
            <a:fillRect/>
          </a:stretch>
        </p:blipFill>
        <p:spPr>
          <a:xfrm>
            <a:off x="7796308" y="1285556"/>
            <a:ext cx="3081244" cy="2878486"/>
          </a:xfrm>
          <a:prstGeom prst="rect">
            <a:avLst/>
          </a:prstGeom>
        </p:spPr>
      </p:pic>
      <p:pic>
        <p:nvPicPr>
          <p:cNvPr id="22" name="object 17"/>
          <p:cNvPicPr/>
          <p:nvPr/>
        </p:nvPicPr>
        <p:blipFill>
          <a:blip r:embed="rId7" cstate="print"/>
          <a:stretch>
            <a:fillRect/>
          </a:stretch>
        </p:blipFill>
        <p:spPr>
          <a:xfrm>
            <a:off x="5336302" y="4402820"/>
            <a:ext cx="2893298" cy="1901827"/>
          </a:xfrm>
          <a:prstGeom prst="rect">
            <a:avLst/>
          </a:prstGeom>
        </p:spPr>
      </p:pic>
      <p:pic>
        <p:nvPicPr>
          <p:cNvPr id="23" name="object 18"/>
          <p:cNvPicPr/>
          <p:nvPr/>
        </p:nvPicPr>
        <p:blipFill>
          <a:blip r:embed="rId8" cstate="print"/>
          <a:stretch>
            <a:fillRect/>
          </a:stretch>
        </p:blipFill>
        <p:spPr>
          <a:xfrm>
            <a:off x="8382000" y="4402820"/>
            <a:ext cx="2495552" cy="1921780"/>
          </a:xfrm>
          <a:prstGeom prst="rect">
            <a:avLst/>
          </a:prstGeom>
        </p:spPr>
      </p:pic>
      <p:pic>
        <p:nvPicPr>
          <p:cNvPr id="24" name="object 19"/>
          <p:cNvPicPr/>
          <p:nvPr/>
        </p:nvPicPr>
        <p:blipFill>
          <a:blip r:embed="rId9" cstate="print"/>
          <a:stretch>
            <a:fillRect/>
          </a:stretch>
        </p:blipFill>
        <p:spPr>
          <a:xfrm>
            <a:off x="318109" y="4402820"/>
            <a:ext cx="2312619" cy="1851035"/>
          </a:xfrm>
          <a:prstGeom prst="rect">
            <a:avLst/>
          </a:prstGeom>
        </p:spPr>
      </p:pic>
      <p:pic>
        <p:nvPicPr>
          <p:cNvPr id="25" name="object 13"/>
          <p:cNvPicPr/>
          <p:nvPr/>
        </p:nvPicPr>
        <p:blipFill rotWithShape="1">
          <a:blip r:embed="rId10" cstate="print"/>
          <a:srcRect l="29116" r="29297"/>
          <a:stretch>
            <a:fillRect/>
          </a:stretch>
        </p:blipFill>
        <p:spPr>
          <a:xfrm>
            <a:off x="5334000" y="1295081"/>
            <a:ext cx="2121063" cy="2868961"/>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Table Top Unit </a:t>
            </a:r>
            <a:endParaRPr lang="en-US" spc="-340" dirty="0">
              <a:latin typeface="Verdana" panose="020B0604030504040204"/>
              <a:cs typeface="Verdana" panose="020B0604030504040204"/>
            </a:endParaRPr>
          </a:p>
        </p:txBody>
      </p:sp>
      <p:sp>
        <p:nvSpPr>
          <p:cNvPr id="11"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2" name="object 2"/>
          <p:cNvPicPr/>
          <p:nvPr/>
        </p:nvPicPr>
        <p:blipFill>
          <a:blip r:embed="rId2" cstate="print"/>
          <a:stretch>
            <a:fillRect/>
          </a:stretch>
        </p:blipFill>
        <p:spPr>
          <a:xfrm>
            <a:off x="10954511" y="6175242"/>
            <a:ext cx="1123188" cy="59436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1295400"/>
            <a:ext cx="3481873" cy="195855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4537" y="1295401"/>
            <a:ext cx="3482744" cy="1958554"/>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3946948"/>
            <a:ext cx="3481873" cy="1958065"/>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74537" y="3946948"/>
            <a:ext cx="3482744" cy="1959044"/>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55937" y="1295401"/>
            <a:ext cx="3481874" cy="1958554"/>
          </a:xfrm>
          <a:prstGeom prst="rect">
            <a:avLst/>
          </a:prstGeom>
        </p:spPr>
      </p:pic>
      <p:pic>
        <p:nvPicPr>
          <p:cNvPr id="1026" name="Picture 2" descr="This may contain: a bottle of whisky sitting on top of a glass stand with an arrow shaped bas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11446"/>
          <a:stretch>
            <a:fillRect/>
          </a:stretch>
        </p:blipFill>
        <p:spPr bwMode="auto">
          <a:xfrm>
            <a:off x="9497683" y="3947927"/>
            <a:ext cx="1456828" cy="19580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is may contain: a bottle of whisky sitting on top of a wooden stand with a light coming from it"/>
          <p:cNvPicPr>
            <a:picLocks noChangeAspect="1" noChangeArrowheads="1"/>
          </p:cNvPicPr>
          <p:nvPr/>
        </p:nvPicPr>
        <p:blipFill rotWithShape="1">
          <a:blip r:embed="rId9">
            <a:extLst>
              <a:ext uri="{28A0092B-C50C-407E-A947-70E740481C1C}">
                <a14:useLocalDpi xmlns:a14="http://schemas.microsoft.com/office/drawing/2010/main" val="0"/>
              </a:ext>
            </a:extLst>
          </a:blip>
          <a:srcRect l="10903" r="10903"/>
          <a:stretch>
            <a:fillRect/>
          </a:stretch>
        </p:blipFill>
        <p:spPr bwMode="auto">
          <a:xfrm>
            <a:off x="7455937" y="3946948"/>
            <a:ext cx="1958454" cy="19590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object 17"/>
          <p:cNvPicPr/>
          <p:nvPr/>
        </p:nvPicPr>
        <p:blipFill>
          <a:blip r:embed="rId2" cstate="print"/>
          <a:stretch>
            <a:fillRect/>
          </a:stretch>
        </p:blipFill>
        <p:spPr>
          <a:xfrm>
            <a:off x="457200" y="3037161"/>
            <a:ext cx="3505200" cy="1589361"/>
          </a:xfrm>
          <a:prstGeom prst="rect">
            <a:avLst/>
          </a:prstGeom>
        </p:spPr>
      </p:pic>
      <p:pic>
        <p:nvPicPr>
          <p:cNvPr id="19" name="object 19"/>
          <p:cNvPicPr/>
          <p:nvPr/>
        </p:nvPicPr>
        <p:blipFill>
          <a:blip r:embed="rId3" cstate="print"/>
          <a:stretch>
            <a:fillRect/>
          </a:stretch>
        </p:blipFill>
        <p:spPr>
          <a:xfrm>
            <a:off x="4095750" y="3037161"/>
            <a:ext cx="6967041" cy="3516039"/>
          </a:xfrm>
          <a:prstGeom prst="rect">
            <a:avLst/>
          </a:prstGeom>
        </p:spPr>
      </p:pic>
      <p:pic>
        <p:nvPicPr>
          <p:cNvPr id="20" name="object 20"/>
          <p:cNvPicPr/>
          <p:nvPr/>
        </p:nvPicPr>
        <p:blipFill>
          <a:blip r:embed="rId4" cstate="print"/>
          <a:stretch>
            <a:fillRect/>
          </a:stretch>
        </p:blipFill>
        <p:spPr>
          <a:xfrm>
            <a:off x="7848600" y="1063535"/>
            <a:ext cx="3214191" cy="1802150"/>
          </a:xfrm>
          <a:prstGeom prst="rect">
            <a:avLst/>
          </a:prstGeom>
        </p:spPr>
      </p:pic>
      <p:pic>
        <p:nvPicPr>
          <p:cNvPr id="21" name="object 21"/>
          <p:cNvPicPr/>
          <p:nvPr/>
        </p:nvPicPr>
        <p:blipFill>
          <a:blip r:embed="rId5" cstate="print"/>
          <a:stretch>
            <a:fillRect/>
          </a:stretch>
        </p:blipFill>
        <p:spPr>
          <a:xfrm>
            <a:off x="4114800" y="1063535"/>
            <a:ext cx="3604301" cy="1802150"/>
          </a:xfrm>
          <a:prstGeom prst="rect">
            <a:avLst/>
          </a:prstGeom>
        </p:spPr>
      </p:pic>
      <p:pic>
        <p:nvPicPr>
          <p:cNvPr id="22" name="object 22"/>
          <p:cNvPicPr/>
          <p:nvPr/>
        </p:nvPicPr>
        <p:blipFill>
          <a:blip r:embed="rId6" cstate="print"/>
          <a:stretch>
            <a:fillRect/>
          </a:stretch>
        </p:blipFill>
        <p:spPr>
          <a:xfrm>
            <a:off x="457200" y="1063535"/>
            <a:ext cx="3505200" cy="1752600"/>
          </a:xfrm>
          <a:prstGeom prst="rect">
            <a:avLst/>
          </a:prstGeom>
        </p:spPr>
      </p:pic>
      <p:pic>
        <p:nvPicPr>
          <p:cNvPr id="23" name="object 23"/>
          <p:cNvPicPr/>
          <p:nvPr/>
        </p:nvPicPr>
        <p:blipFill>
          <a:blip r:embed="rId7" cstate="print"/>
          <a:stretch>
            <a:fillRect/>
          </a:stretch>
        </p:blipFill>
        <p:spPr>
          <a:xfrm>
            <a:off x="457200" y="4800600"/>
            <a:ext cx="3505200" cy="1752600"/>
          </a:xfrm>
          <a:prstGeom prst="rect">
            <a:avLst/>
          </a:prstGeom>
        </p:spPr>
      </p:pic>
      <p:pic>
        <p:nvPicPr>
          <p:cNvPr id="12" name="object 2"/>
          <p:cNvPicPr/>
          <p:nvPr/>
        </p:nvPicPr>
        <p:blipFill>
          <a:blip r:embed="rId8" cstate="print"/>
          <a:stretch>
            <a:fillRect/>
          </a:stretch>
        </p:blipFill>
        <p:spPr>
          <a:xfrm>
            <a:off x="10954511" y="6175242"/>
            <a:ext cx="1123188" cy="594360"/>
          </a:xfrm>
          <a:prstGeom prst="rect">
            <a:avLst/>
          </a:prstGeom>
        </p:spPr>
      </p:pic>
      <p:sp>
        <p:nvSpPr>
          <p:cNvPr id="13"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err="1" smtClean="0">
                <a:latin typeface="Verdana" panose="020B0604030504040204"/>
                <a:cs typeface="Verdana" panose="020B0604030504040204"/>
              </a:rPr>
              <a:t>Ceat</a:t>
            </a:r>
            <a:r>
              <a:rPr lang="en-US" spc="-95" dirty="0" smtClean="0">
                <a:latin typeface="Verdana" panose="020B0604030504040204"/>
                <a:cs typeface="Verdana" panose="020B0604030504040204"/>
              </a:rPr>
              <a:t> </a:t>
            </a:r>
            <a:r>
              <a:rPr lang="en-US" spc="-95" dirty="0" err="1" smtClean="0">
                <a:latin typeface="Verdana" panose="020B0604030504040204"/>
                <a:cs typeface="Verdana" panose="020B0604030504040204"/>
              </a:rPr>
              <a:t>Tyre</a:t>
            </a:r>
            <a:r>
              <a:rPr lang="en-US" spc="-95" dirty="0" smtClean="0">
                <a:latin typeface="Verdana" panose="020B0604030504040204"/>
                <a:cs typeface="Verdana" panose="020B0604030504040204"/>
              </a:rPr>
              <a:t> Stop Store</a:t>
            </a:r>
            <a:endParaRPr lang="en-US" spc="-340" dirty="0">
              <a:latin typeface="Verdana" panose="020B0604030504040204"/>
              <a:cs typeface="Verdana" panose="020B0604030504040204"/>
            </a:endParaRPr>
          </a:p>
        </p:txBody>
      </p:sp>
      <p:sp>
        <p:nvSpPr>
          <p:cNvPr id="14"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64911" y="1480378"/>
            <a:ext cx="3464138" cy="1948622"/>
          </a:xfrm>
          <a:prstGeom prst="rect">
            <a:avLst/>
          </a:prstGeom>
        </p:spPr>
      </p:pic>
      <p:pic>
        <p:nvPicPr>
          <p:cNvPr id="16" name="object 16"/>
          <p:cNvPicPr/>
          <p:nvPr/>
        </p:nvPicPr>
        <p:blipFill>
          <a:blip r:embed="rId3" cstate="print"/>
          <a:stretch>
            <a:fillRect/>
          </a:stretch>
        </p:blipFill>
        <p:spPr>
          <a:xfrm>
            <a:off x="4098557" y="3882044"/>
            <a:ext cx="3448114" cy="1939521"/>
          </a:xfrm>
          <a:prstGeom prst="rect">
            <a:avLst/>
          </a:prstGeom>
        </p:spPr>
      </p:pic>
      <p:pic>
        <p:nvPicPr>
          <p:cNvPr id="17" name="object 17"/>
          <p:cNvPicPr/>
          <p:nvPr/>
        </p:nvPicPr>
        <p:blipFill>
          <a:blip r:embed="rId4" cstate="print"/>
          <a:stretch>
            <a:fillRect/>
          </a:stretch>
        </p:blipFill>
        <p:spPr>
          <a:xfrm>
            <a:off x="4114800" y="1489478"/>
            <a:ext cx="3431870" cy="1930421"/>
          </a:xfrm>
          <a:prstGeom prst="rect">
            <a:avLst/>
          </a:prstGeom>
        </p:spPr>
      </p:pic>
      <p:pic>
        <p:nvPicPr>
          <p:cNvPr id="18" name="object 18"/>
          <p:cNvPicPr/>
          <p:nvPr/>
        </p:nvPicPr>
        <p:blipFill>
          <a:blip r:embed="rId5" cstate="print"/>
          <a:stretch>
            <a:fillRect/>
          </a:stretch>
        </p:blipFill>
        <p:spPr>
          <a:xfrm>
            <a:off x="7772398" y="1489478"/>
            <a:ext cx="3431942" cy="1930421"/>
          </a:xfrm>
          <a:prstGeom prst="rect">
            <a:avLst/>
          </a:prstGeom>
        </p:spPr>
      </p:pic>
      <p:pic>
        <p:nvPicPr>
          <p:cNvPr id="19" name="object 19"/>
          <p:cNvPicPr/>
          <p:nvPr/>
        </p:nvPicPr>
        <p:blipFill>
          <a:blip r:embed="rId6" cstate="print"/>
          <a:stretch>
            <a:fillRect/>
          </a:stretch>
        </p:blipFill>
        <p:spPr>
          <a:xfrm>
            <a:off x="7772398" y="3882044"/>
            <a:ext cx="3448149" cy="1939521"/>
          </a:xfrm>
          <a:prstGeom prst="rect">
            <a:avLst/>
          </a:prstGeom>
        </p:spPr>
      </p:pic>
      <p:pic>
        <p:nvPicPr>
          <p:cNvPr id="20" name="object 20"/>
          <p:cNvPicPr/>
          <p:nvPr/>
        </p:nvPicPr>
        <p:blipFill rotWithShape="1">
          <a:blip r:embed="rId7" cstate="print"/>
          <a:srcRect l="6357" r="9667"/>
          <a:stretch>
            <a:fillRect/>
          </a:stretch>
        </p:blipFill>
        <p:spPr>
          <a:xfrm>
            <a:off x="464911" y="3927880"/>
            <a:ext cx="3464138" cy="1893686"/>
          </a:xfrm>
          <a:prstGeom prst="rect">
            <a:avLst/>
          </a:prstGeom>
        </p:spPr>
      </p:pic>
      <p:sp>
        <p:nvSpPr>
          <p:cNvPr id="12"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HP World Store</a:t>
            </a:r>
            <a:endParaRPr lang="en-US" spc="-340" dirty="0">
              <a:latin typeface="Verdana" panose="020B0604030504040204"/>
              <a:cs typeface="Verdana" panose="020B0604030504040204"/>
            </a:endParaRPr>
          </a:p>
        </p:txBody>
      </p:sp>
      <p:sp>
        <p:nvSpPr>
          <p:cNvPr id="13"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14" name="object 2"/>
          <p:cNvPicPr/>
          <p:nvPr/>
        </p:nvPicPr>
        <p:blipFill>
          <a:blip r:embed="rId8" cstate="print"/>
          <a:stretch>
            <a:fillRect/>
          </a:stretch>
        </p:blipFill>
        <p:spPr>
          <a:xfrm>
            <a:off x="10954511" y="6175242"/>
            <a:ext cx="1123188" cy="59436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Mother Dairy Booth</a:t>
            </a:r>
            <a:endParaRPr lang="en-US" spc="-340" dirty="0">
              <a:latin typeface="Verdana" panose="020B0604030504040204"/>
              <a:cs typeface="Verdana" panose="020B0604030504040204"/>
            </a:endParaRPr>
          </a:p>
        </p:txBody>
      </p:sp>
      <p:sp>
        <p:nvSpPr>
          <p:cNvPr id="13"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14" name="object 2"/>
          <p:cNvPicPr/>
          <p:nvPr/>
        </p:nvPicPr>
        <p:blipFill>
          <a:blip r:embed="rId2" cstate="print"/>
          <a:stretch>
            <a:fillRect/>
          </a:stretch>
        </p:blipFill>
        <p:spPr>
          <a:xfrm>
            <a:off x="10954511" y="6175242"/>
            <a:ext cx="1123188" cy="59436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143000"/>
            <a:ext cx="4693399" cy="264003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1" y="4062082"/>
            <a:ext cx="4693398" cy="2638814"/>
          </a:xfrm>
          <a:prstGeom prst="rect">
            <a:avLst/>
          </a:prstGeom>
        </p:spPr>
      </p:pic>
      <p:grpSp>
        <p:nvGrpSpPr>
          <p:cNvPr id="2" name="Group 1"/>
          <p:cNvGrpSpPr/>
          <p:nvPr/>
        </p:nvGrpSpPr>
        <p:grpSpPr>
          <a:xfrm>
            <a:off x="5257801" y="1143000"/>
            <a:ext cx="5696710" cy="3598017"/>
            <a:chOff x="5551381" y="1485182"/>
            <a:chExt cx="4686098" cy="2959719"/>
          </a:xfrm>
        </p:grpSpPr>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1381" y="1485182"/>
              <a:ext cx="2236478" cy="1258019"/>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01001" y="1485182"/>
              <a:ext cx="2236478" cy="1258019"/>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01001" y="3186882"/>
              <a:ext cx="2236478" cy="1258019"/>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51382" y="3151379"/>
              <a:ext cx="2236478" cy="1256710"/>
            </a:xfrm>
            <a:prstGeom prst="rect">
              <a:avLst/>
            </a:prstGeom>
          </p:spPr>
        </p:pic>
      </p:grpSp>
      <p:pic>
        <p:nvPicPr>
          <p:cNvPr id="8" name="Picture 7" descr="15"/>
          <p:cNvPicPr>
            <a:picLocks noChangeAspect="1"/>
          </p:cNvPicPr>
          <p:nvPr/>
        </p:nvPicPr>
        <p:blipFill>
          <a:blip r:embed="rId9"/>
          <a:stretch>
            <a:fillRect/>
          </a:stretch>
        </p:blipFill>
        <p:spPr>
          <a:xfrm>
            <a:off x="5258435" y="5172075"/>
            <a:ext cx="2718435" cy="1529080"/>
          </a:xfrm>
          <a:prstGeom prst="rect">
            <a:avLst/>
          </a:prstGeom>
        </p:spPr>
      </p:pic>
      <p:pic>
        <p:nvPicPr>
          <p:cNvPr id="10" name="Picture 9" descr="7"/>
          <p:cNvPicPr>
            <a:picLocks noChangeAspect="1"/>
          </p:cNvPicPr>
          <p:nvPr/>
        </p:nvPicPr>
        <p:blipFill>
          <a:blip r:embed="rId10"/>
          <a:stretch>
            <a:fillRect/>
          </a:stretch>
        </p:blipFill>
        <p:spPr>
          <a:xfrm>
            <a:off x="8235950" y="5128260"/>
            <a:ext cx="2753360" cy="154876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252472" y="3736087"/>
            <a:ext cx="7687309" cy="45720"/>
          </a:xfrm>
          <a:custGeom>
            <a:avLst/>
            <a:gdLst/>
            <a:ahLst/>
            <a:cxnLst/>
            <a:rect l="l" t="t" r="r" b="b"/>
            <a:pathLst>
              <a:path w="7687309" h="45720">
                <a:moveTo>
                  <a:pt x="7687056" y="0"/>
                </a:moveTo>
                <a:lnTo>
                  <a:pt x="0" y="0"/>
                </a:lnTo>
                <a:lnTo>
                  <a:pt x="0" y="45718"/>
                </a:lnTo>
                <a:lnTo>
                  <a:pt x="7687056" y="45718"/>
                </a:lnTo>
                <a:lnTo>
                  <a:pt x="7687056" y="0"/>
                </a:lnTo>
                <a:close/>
              </a:path>
            </a:pathLst>
          </a:custGeom>
          <a:solidFill>
            <a:srgbClr val="FFCF03"/>
          </a:solidFill>
        </p:spPr>
        <p:txBody>
          <a:bodyPr wrap="square" lIns="0" tIns="0" rIns="0" bIns="0" rtlCol="0"/>
          <a:lstStyle/>
          <a:p>
            <a:endParaRPr/>
          </a:p>
        </p:txBody>
      </p:sp>
      <p:sp>
        <p:nvSpPr>
          <p:cNvPr id="4" name="object 2" descr="$PPTXTitle"/>
          <p:cNvSpPr txBox="1"/>
          <p:nvPr/>
        </p:nvSpPr>
        <p:spPr>
          <a:xfrm>
            <a:off x="1369947" y="2895600"/>
            <a:ext cx="9452356" cy="689932"/>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4400" b="1" spc="-195" dirty="0">
                <a:solidFill>
                  <a:srgbClr val="232323"/>
                </a:solidFill>
                <a:latin typeface="Verdana" panose="020B0604030504040204"/>
                <a:cs typeface="Verdana" panose="020B0604030504040204"/>
              </a:rPr>
              <a:t>MAJOR BRAND PROJECTS</a:t>
            </a:r>
            <a:endParaRPr lang="en-US" sz="4400" b="1" dirty="0">
              <a:latin typeface="Verdana" panose="020B0604030504040204"/>
              <a:cs typeface="Verdana" panose="020B0604030504040204"/>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954511" y="6175242"/>
            <a:ext cx="1123188" cy="594360"/>
          </a:xfrm>
          <a:prstGeom prst="rect">
            <a:avLst/>
          </a:prstGeom>
        </p:spPr>
      </p:pic>
      <p:sp>
        <p:nvSpPr>
          <p:cNvPr id="22" name="object 3"/>
          <p:cNvSpPr/>
          <p:nvPr/>
        </p:nvSpPr>
        <p:spPr>
          <a:xfrm>
            <a:off x="380999" y="914399"/>
            <a:ext cx="5233565" cy="7620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501179"/>
            <a:ext cx="2913448" cy="218508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3806" y="1514921"/>
            <a:ext cx="6386306" cy="2171344"/>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9626"/>
          <a:stretch>
            <a:fillRect/>
          </a:stretch>
        </p:blipFill>
        <p:spPr>
          <a:xfrm>
            <a:off x="3273807" y="3963922"/>
            <a:ext cx="2904896" cy="1751078"/>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18604" r="18604" b="19089"/>
          <a:stretch>
            <a:fillRect/>
          </a:stretch>
        </p:blipFill>
        <p:spPr>
          <a:xfrm>
            <a:off x="6324600" y="3963922"/>
            <a:ext cx="1811912" cy="1751078"/>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b="25688"/>
          <a:stretch>
            <a:fillRect/>
          </a:stretch>
        </p:blipFill>
        <p:spPr>
          <a:xfrm>
            <a:off x="8330575" y="3939579"/>
            <a:ext cx="3185529" cy="1775421"/>
          </a:xfrm>
          <a:prstGeom prst="rect">
            <a:avLst/>
          </a:prstGeom>
        </p:spPr>
      </p:pic>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b="20753"/>
          <a:stretch>
            <a:fillRect/>
          </a:stretch>
        </p:blipFill>
        <p:spPr>
          <a:xfrm>
            <a:off x="9833969" y="2686481"/>
            <a:ext cx="1682135" cy="999784"/>
          </a:xfrm>
          <a:prstGeom prst="rect">
            <a:avLst/>
          </a:prstGeom>
        </p:spPr>
      </p:pic>
      <p:pic>
        <p:nvPicPr>
          <p:cNvPr id="18" name="Picture 17"/>
          <p:cNvPicPr>
            <a:picLocks noChangeAspect="1"/>
          </p:cNvPicPr>
          <p:nvPr/>
        </p:nvPicPr>
        <p:blipFill rotWithShape="1">
          <a:blip r:embed="rId9" cstate="print">
            <a:extLst>
              <a:ext uri="{28A0092B-C50C-407E-A947-70E740481C1C}">
                <a14:useLocalDpi xmlns:a14="http://schemas.microsoft.com/office/drawing/2010/main" val="0"/>
              </a:ext>
            </a:extLst>
          </a:blip>
          <a:srcRect b="21800"/>
          <a:stretch>
            <a:fillRect/>
          </a:stretch>
        </p:blipFill>
        <p:spPr>
          <a:xfrm>
            <a:off x="9834737" y="1501179"/>
            <a:ext cx="1681368" cy="986118"/>
          </a:xfrm>
          <a:prstGeom prst="rect">
            <a:avLst/>
          </a:prstGeom>
        </p:spPr>
      </p:pic>
      <p:pic>
        <p:nvPicPr>
          <p:cNvPr id="19" name="Picture 18"/>
          <p:cNvPicPr>
            <a:picLocks noChangeAspect="1"/>
          </p:cNvPicPr>
          <p:nvPr/>
        </p:nvPicPr>
        <p:blipFill rotWithShape="1">
          <a:blip r:embed="rId10" cstate="print">
            <a:extLst>
              <a:ext uri="{28A0092B-C50C-407E-A947-70E740481C1C}">
                <a14:useLocalDpi xmlns:a14="http://schemas.microsoft.com/office/drawing/2010/main" val="0"/>
              </a:ext>
            </a:extLst>
          </a:blip>
          <a:srcRect t="7279" b="12584"/>
          <a:stretch>
            <a:fillRect/>
          </a:stretch>
        </p:blipFill>
        <p:spPr>
          <a:xfrm>
            <a:off x="228600" y="3963922"/>
            <a:ext cx="2913448" cy="1751078"/>
          </a:xfrm>
          <a:prstGeom prst="rect">
            <a:avLst/>
          </a:prstGeom>
        </p:spPr>
      </p:pic>
      <p:sp>
        <p:nvSpPr>
          <p:cNvPr id="13" name="object 2" descr="$PPTXTitle"/>
          <p:cNvSpPr txBox="1"/>
          <p:nvPr/>
        </p:nvSpPr>
        <p:spPr>
          <a:xfrm>
            <a:off x="251343" y="194436"/>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a:latin typeface="Verdana" panose="020B0604030504040204"/>
                <a:cs typeface="Verdana" panose="020B0604030504040204"/>
              </a:rPr>
              <a:t>Pepsi Campaign</a:t>
            </a:r>
            <a:endParaRPr lang="en-US" spc="-340" dirty="0">
              <a:latin typeface="Verdana" panose="020B0604030504040204"/>
              <a:cs typeface="Verdana" panose="020B0604030504040204"/>
            </a:endParaRPr>
          </a:p>
        </p:txBody>
      </p:sp>
    </p:spTree>
    <p:extLst>
      <p:ext uri="{BB962C8B-B14F-4D97-AF65-F5344CB8AC3E}">
        <p14:creationId xmlns:p14="http://schemas.microsoft.com/office/powerpoint/2010/main" val="35784014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a:latin typeface="Verdana" panose="020B0604030504040204"/>
                <a:cs typeface="Verdana" panose="020B0604030504040204"/>
              </a:rPr>
              <a:t>Pepsi Campaign</a:t>
            </a:r>
            <a:endParaRPr lang="en-US" spc="-340" dirty="0">
              <a:latin typeface="Verdana" panose="020B0604030504040204"/>
              <a:cs typeface="Verdana" panose="020B0604030504040204"/>
            </a:endParaRPr>
          </a:p>
        </p:txBody>
      </p:sp>
      <p:sp>
        <p:nvSpPr>
          <p:cNvPr id="22" name="object 3"/>
          <p:cNvSpPr/>
          <p:nvPr/>
        </p:nvSpPr>
        <p:spPr>
          <a:xfrm>
            <a:off x="380999" y="914399"/>
            <a:ext cx="5233565" cy="7620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23" name="object 3"/>
          <p:cNvPicPr/>
          <p:nvPr/>
        </p:nvPicPr>
        <p:blipFill rotWithShape="1">
          <a:blip r:embed="rId2" cstate="print"/>
          <a:srcRect b="18912"/>
          <a:stretch/>
        </p:blipFill>
        <p:spPr>
          <a:xfrm>
            <a:off x="524558" y="1143000"/>
            <a:ext cx="2904442" cy="2682059"/>
          </a:xfrm>
          <a:prstGeom prst="rect">
            <a:avLst/>
          </a:prstGeom>
        </p:spPr>
      </p:pic>
      <p:pic>
        <p:nvPicPr>
          <p:cNvPr id="24" name="object 4"/>
          <p:cNvPicPr/>
          <p:nvPr/>
        </p:nvPicPr>
        <p:blipFill rotWithShape="1">
          <a:blip r:embed="rId3" cstate="print"/>
          <a:srcRect b="27103"/>
          <a:stretch/>
        </p:blipFill>
        <p:spPr>
          <a:xfrm>
            <a:off x="524557" y="4038600"/>
            <a:ext cx="4809443" cy="2590801"/>
          </a:xfrm>
          <a:prstGeom prst="rect">
            <a:avLst/>
          </a:prstGeom>
        </p:spPr>
      </p:pic>
      <p:pic>
        <p:nvPicPr>
          <p:cNvPr id="25" name="object 5"/>
          <p:cNvPicPr/>
          <p:nvPr/>
        </p:nvPicPr>
        <p:blipFill rotWithShape="1">
          <a:blip r:embed="rId4" cstate="print"/>
          <a:srcRect b="28375"/>
          <a:stretch/>
        </p:blipFill>
        <p:spPr>
          <a:xfrm>
            <a:off x="3618753" y="1143000"/>
            <a:ext cx="4153647" cy="2682059"/>
          </a:xfrm>
          <a:prstGeom prst="rect">
            <a:avLst/>
          </a:prstGeom>
        </p:spPr>
      </p:pic>
      <p:pic>
        <p:nvPicPr>
          <p:cNvPr id="27" name="object 7"/>
          <p:cNvPicPr/>
          <p:nvPr/>
        </p:nvPicPr>
        <p:blipFill rotWithShape="1">
          <a:blip r:embed="rId5" cstate="print"/>
          <a:srcRect b="26826"/>
          <a:stretch/>
        </p:blipFill>
        <p:spPr>
          <a:xfrm>
            <a:off x="8001000" y="1143000"/>
            <a:ext cx="3886200" cy="2682059"/>
          </a:xfrm>
          <a:prstGeom prst="rect">
            <a:avLst/>
          </a:prstGeom>
        </p:spPr>
      </p:pic>
      <p:sp>
        <p:nvSpPr>
          <p:cNvPr id="3" name="TextBox 2"/>
          <p:cNvSpPr txBox="1"/>
          <p:nvPr/>
        </p:nvSpPr>
        <p:spPr>
          <a:xfrm>
            <a:off x="5475890" y="3987477"/>
            <a:ext cx="6248400" cy="249299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300" b="1" u="sng" dirty="0" smtClean="0">
                <a:latin typeface="Verdana" pitchFamily="34" charset="0"/>
                <a:ea typeface="Verdana" pitchFamily="34" charset="0"/>
              </a:rPr>
              <a:t>Appreciation for timely work completion</a:t>
            </a:r>
          </a:p>
          <a:p>
            <a:endParaRPr lang="en-US" sz="1300" b="1" dirty="0">
              <a:latin typeface="Verdana" pitchFamily="34" charset="0"/>
              <a:ea typeface="Verdana" pitchFamily="34" charset="0"/>
            </a:endParaRPr>
          </a:p>
          <a:p>
            <a:r>
              <a:rPr lang="en-US" sz="1300" b="1" dirty="0" smtClean="0">
                <a:latin typeface="Verdana" pitchFamily="34" charset="0"/>
                <a:ea typeface="Verdana" pitchFamily="34" charset="0"/>
              </a:rPr>
              <a:t>We would like to appreciate the good work done by whole team of </a:t>
            </a:r>
            <a:r>
              <a:rPr lang="en-US" sz="1300" b="1" dirty="0" err="1" smtClean="0">
                <a:latin typeface="Verdana" pitchFamily="34" charset="0"/>
                <a:ea typeface="Verdana" pitchFamily="34" charset="0"/>
              </a:rPr>
              <a:t>lakshya</a:t>
            </a:r>
            <a:r>
              <a:rPr lang="en-US" sz="1300" b="1" dirty="0" smtClean="0">
                <a:latin typeface="Verdana" pitchFamily="34" charset="0"/>
                <a:ea typeface="Verdana" pitchFamily="34" charset="0"/>
              </a:rPr>
              <a:t> signage's in past</a:t>
            </a:r>
          </a:p>
          <a:p>
            <a:r>
              <a:rPr lang="en-US" sz="1300" b="1" dirty="0" smtClean="0">
                <a:latin typeface="Verdana" pitchFamily="34" charset="0"/>
                <a:ea typeface="Verdana" pitchFamily="34" charset="0"/>
              </a:rPr>
              <a:t>Few days of December 2021. The dedication. Hard work and commitment</a:t>
            </a:r>
          </a:p>
          <a:p>
            <a:r>
              <a:rPr lang="en-US" sz="1300" b="1" dirty="0" smtClean="0">
                <a:latin typeface="Verdana" pitchFamily="34" charset="0"/>
                <a:ea typeface="Verdana" pitchFamily="34" charset="0"/>
              </a:rPr>
              <a:t>Shown by you and your team is commendable. We heartily thank you for the wonderful show during CEO visit </a:t>
            </a:r>
          </a:p>
          <a:p>
            <a:r>
              <a:rPr lang="en-US" sz="1300" b="1" dirty="0" smtClean="0">
                <a:latin typeface="Verdana" pitchFamily="34" charset="0"/>
                <a:ea typeface="Verdana" pitchFamily="34" charset="0"/>
              </a:rPr>
              <a:t>And wish you keep up the same passion in our further jobs.</a:t>
            </a:r>
          </a:p>
          <a:p>
            <a:endParaRPr lang="en-US" sz="1300" b="1" dirty="0">
              <a:latin typeface="Verdana" pitchFamily="34" charset="0"/>
              <a:ea typeface="Verdana" pitchFamily="34" charset="0"/>
            </a:endParaRPr>
          </a:p>
          <a:p>
            <a:r>
              <a:rPr lang="en-US" sz="1300" b="1" dirty="0" smtClean="0">
                <a:latin typeface="Verdana" pitchFamily="34" charset="0"/>
                <a:ea typeface="Verdana" pitchFamily="34" charset="0"/>
              </a:rPr>
              <a:t>Regards,</a:t>
            </a:r>
          </a:p>
          <a:p>
            <a:r>
              <a:rPr lang="en-US" sz="1300" b="1" dirty="0" err="1" smtClean="0">
                <a:latin typeface="Verdana" pitchFamily="34" charset="0"/>
                <a:ea typeface="Verdana" pitchFamily="34" charset="0"/>
              </a:rPr>
              <a:t>Arpit</a:t>
            </a:r>
            <a:r>
              <a:rPr lang="en-US" sz="1300" b="1" dirty="0" smtClean="0">
                <a:latin typeface="Verdana" pitchFamily="34" charset="0"/>
                <a:ea typeface="Verdana" pitchFamily="34" charset="0"/>
              </a:rPr>
              <a:t> </a:t>
            </a:r>
            <a:r>
              <a:rPr lang="en-US" sz="1300" b="1" dirty="0" err="1" smtClean="0">
                <a:latin typeface="Verdana" pitchFamily="34" charset="0"/>
                <a:ea typeface="Verdana" pitchFamily="34" charset="0"/>
              </a:rPr>
              <a:t>Jothari</a:t>
            </a:r>
            <a:endParaRPr lang="en-US" sz="1300" b="1" dirty="0" smtClean="0">
              <a:latin typeface="Verdana" pitchFamily="34" charset="0"/>
              <a:ea typeface="Verdana" pitchFamily="34" charset="0"/>
            </a:endParaRPr>
          </a:p>
        </p:txBody>
      </p:sp>
      <p:pic>
        <p:nvPicPr>
          <p:cNvPr id="2" name="object 2"/>
          <p:cNvPicPr/>
          <p:nvPr/>
        </p:nvPicPr>
        <p:blipFill>
          <a:blip r:embed="rId6" cstate="print"/>
          <a:stretch>
            <a:fillRect/>
          </a:stretch>
        </p:blipFill>
        <p:spPr>
          <a:xfrm>
            <a:off x="10954511" y="6175242"/>
            <a:ext cx="1123188" cy="594360"/>
          </a:xfrm>
          <a:prstGeom prst="rect">
            <a:avLst/>
          </a:prstGeom>
        </p:spPr>
      </p:pic>
    </p:spTree>
    <p:extLst>
      <p:ext uri="{BB962C8B-B14F-4D97-AF65-F5344CB8AC3E}">
        <p14:creationId xmlns:p14="http://schemas.microsoft.com/office/powerpoint/2010/main" val="12766184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rotWithShape="1">
          <a:blip r:embed="rId2" cstate="print"/>
          <a:srcRect b="8917"/>
          <a:stretch/>
        </p:blipFill>
        <p:spPr>
          <a:xfrm>
            <a:off x="8101104" y="3886201"/>
            <a:ext cx="2362681" cy="2775559"/>
          </a:xfrm>
          <a:prstGeom prst="rect">
            <a:avLst/>
          </a:prstGeom>
        </p:spPr>
      </p:pic>
      <p:pic>
        <p:nvPicPr>
          <p:cNvPr id="7" name="object 2"/>
          <p:cNvPicPr/>
          <p:nvPr/>
        </p:nvPicPr>
        <p:blipFill>
          <a:blip r:embed="rId3" cstate="print"/>
          <a:stretch>
            <a:fillRect/>
          </a:stretch>
        </p:blipFill>
        <p:spPr>
          <a:xfrm>
            <a:off x="442970" y="3886200"/>
            <a:ext cx="2605030" cy="2775559"/>
          </a:xfrm>
          <a:prstGeom prst="rect">
            <a:avLst/>
          </a:prstGeom>
        </p:spPr>
      </p:pic>
      <p:pic>
        <p:nvPicPr>
          <p:cNvPr id="8" name="object 3"/>
          <p:cNvPicPr/>
          <p:nvPr/>
        </p:nvPicPr>
        <p:blipFill>
          <a:blip r:embed="rId4" cstate="print"/>
          <a:stretch>
            <a:fillRect/>
          </a:stretch>
        </p:blipFill>
        <p:spPr>
          <a:xfrm>
            <a:off x="3376703" y="3886200"/>
            <a:ext cx="4467127" cy="2775559"/>
          </a:xfrm>
          <a:prstGeom prst="rect">
            <a:avLst/>
          </a:prstGeom>
        </p:spPr>
      </p:pic>
      <p:pic>
        <p:nvPicPr>
          <p:cNvPr id="9" name="object 4"/>
          <p:cNvPicPr/>
          <p:nvPr/>
        </p:nvPicPr>
        <p:blipFill>
          <a:blip r:embed="rId5" cstate="print"/>
          <a:stretch>
            <a:fillRect/>
          </a:stretch>
        </p:blipFill>
        <p:spPr>
          <a:xfrm>
            <a:off x="347720" y="1283040"/>
            <a:ext cx="4071880" cy="2391563"/>
          </a:xfrm>
          <a:prstGeom prst="rect">
            <a:avLst/>
          </a:prstGeom>
        </p:spPr>
      </p:pic>
      <p:pic>
        <p:nvPicPr>
          <p:cNvPr id="10" name="object 5"/>
          <p:cNvPicPr/>
          <p:nvPr/>
        </p:nvPicPr>
        <p:blipFill>
          <a:blip r:embed="rId6" cstate="print"/>
          <a:stretch>
            <a:fillRect/>
          </a:stretch>
        </p:blipFill>
        <p:spPr>
          <a:xfrm>
            <a:off x="8103110" y="1286434"/>
            <a:ext cx="2945890" cy="2419146"/>
          </a:xfrm>
          <a:prstGeom prst="rect">
            <a:avLst/>
          </a:prstGeom>
        </p:spPr>
      </p:pic>
      <p:pic>
        <p:nvPicPr>
          <p:cNvPr id="11" name="object 6"/>
          <p:cNvPicPr/>
          <p:nvPr/>
        </p:nvPicPr>
        <p:blipFill>
          <a:blip r:embed="rId7" cstate="print"/>
          <a:stretch>
            <a:fillRect/>
          </a:stretch>
        </p:blipFill>
        <p:spPr>
          <a:xfrm>
            <a:off x="4572000" y="1286434"/>
            <a:ext cx="3271831" cy="2419146"/>
          </a:xfrm>
          <a:prstGeom prst="rect">
            <a:avLst/>
          </a:prstGeom>
        </p:spPr>
      </p:pic>
      <p:sp>
        <p:nvSpPr>
          <p:cNvPr id="12"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OYO </a:t>
            </a:r>
            <a:r>
              <a:rPr lang="en-US" spc="-95" dirty="0">
                <a:latin typeface="Verdana" panose="020B0604030504040204"/>
                <a:cs typeface="Verdana" panose="020B0604030504040204"/>
              </a:rPr>
              <a:t>Campaign</a:t>
            </a:r>
            <a:endParaRPr lang="en-US" spc="-340" dirty="0">
              <a:latin typeface="Verdana" panose="020B0604030504040204"/>
              <a:cs typeface="Verdana" panose="020B0604030504040204"/>
            </a:endParaRPr>
          </a:p>
        </p:txBody>
      </p:sp>
      <p:sp>
        <p:nvSpPr>
          <p:cNvPr id="13" name="object 3"/>
          <p:cNvSpPr/>
          <p:nvPr/>
        </p:nvSpPr>
        <p:spPr>
          <a:xfrm>
            <a:off x="380999" y="914399"/>
            <a:ext cx="5233565" cy="7620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14" name="object 2"/>
          <p:cNvPicPr/>
          <p:nvPr/>
        </p:nvPicPr>
        <p:blipFill>
          <a:blip r:embed="rId8" cstate="print"/>
          <a:stretch>
            <a:fillRect/>
          </a:stretch>
        </p:blipFill>
        <p:spPr>
          <a:xfrm>
            <a:off x="10954511" y="6175242"/>
            <a:ext cx="1123188" cy="594360"/>
          </a:xfrm>
          <a:prstGeom prst="rect">
            <a:avLst/>
          </a:prstGeom>
        </p:spPr>
      </p:pic>
    </p:spTree>
    <p:extLst>
      <p:ext uri="{BB962C8B-B14F-4D97-AF65-F5344CB8AC3E}">
        <p14:creationId xmlns:p14="http://schemas.microsoft.com/office/powerpoint/2010/main" val="112221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80999" y="1166813"/>
            <a:ext cx="2616782" cy="2485513"/>
          </a:xfrm>
          <a:prstGeom prst="rect">
            <a:avLst/>
          </a:prstGeom>
        </p:spPr>
      </p:pic>
      <p:pic>
        <p:nvPicPr>
          <p:cNvPr id="4" name="object 4"/>
          <p:cNvPicPr/>
          <p:nvPr/>
        </p:nvPicPr>
        <p:blipFill>
          <a:blip r:embed="rId3" cstate="print"/>
          <a:stretch>
            <a:fillRect/>
          </a:stretch>
        </p:blipFill>
        <p:spPr>
          <a:xfrm>
            <a:off x="8040835" y="1200308"/>
            <a:ext cx="2726770" cy="2452017"/>
          </a:xfrm>
          <a:prstGeom prst="rect">
            <a:avLst/>
          </a:prstGeom>
        </p:spPr>
      </p:pic>
      <p:pic>
        <p:nvPicPr>
          <p:cNvPr id="5" name="object 5"/>
          <p:cNvPicPr/>
          <p:nvPr/>
        </p:nvPicPr>
        <p:blipFill>
          <a:blip r:embed="rId4" cstate="print"/>
          <a:stretch>
            <a:fillRect/>
          </a:stretch>
        </p:blipFill>
        <p:spPr>
          <a:xfrm>
            <a:off x="3254397" y="1200309"/>
            <a:ext cx="4378831" cy="2452018"/>
          </a:xfrm>
          <a:prstGeom prst="rect">
            <a:avLst/>
          </a:prstGeom>
        </p:spPr>
      </p:pic>
      <p:sp>
        <p:nvSpPr>
          <p:cNvPr id="7"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OYO </a:t>
            </a:r>
            <a:r>
              <a:rPr lang="en-US" spc="-95" dirty="0">
                <a:latin typeface="Verdana" panose="020B0604030504040204"/>
                <a:cs typeface="Verdana" panose="020B0604030504040204"/>
              </a:rPr>
              <a:t>Campaign</a:t>
            </a:r>
            <a:endParaRPr lang="en-US" spc="-340" dirty="0">
              <a:latin typeface="Verdana" panose="020B0604030504040204"/>
              <a:cs typeface="Verdana" panose="020B0604030504040204"/>
            </a:endParaRPr>
          </a:p>
        </p:txBody>
      </p:sp>
      <p:sp>
        <p:nvSpPr>
          <p:cNvPr id="8" name="object 3"/>
          <p:cNvSpPr/>
          <p:nvPr/>
        </p:nvSpPr>
        <p:spPr>
          <a:xfrm>
            <a:off x="380999" y="914399"/>
            <a:ext cx="5233565" cy="7620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
        <p:nvSpPr>
          <p:cNvPr id="9" name="TextBox 8"/>
          <p:cNvSpPr txBox="1"/>
          <p:nvPr/>
        </p:nvSpPr>
        <p:spPr>
          <a:xfrm>
            <a:off x="5417536" y="4020283"/>
            <a:ext cx="6214788" cy="2292935"/>
          </a:xfrm>
          <a:prstGeom prst="rect">
            <a:avLst/>
          </a:prstGeom>
          <a:noFill/>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300" b="1" u="sng" dirty="0" smtClean="0">
                <a:latin typeface="Verdana" pitchFamily="34" charset="0"/>
                <a:ea typeface="Verdana" pitchFamily="34" charset="0"/>
              </a:rPr>
              <a:t>Appreciation for Excellent Signage Boards Work </a:t>
            </a:r>
          </a:p>
          <a:p>
            <a:endParaRPr lang="en-US" sz="1300" b="1" dirty="0">
              <a:latin typeface="Verdana" pitchFamily="34" charset="0"/>
              <a:ea typeface="Verdana" pitchFamily="34" charset="0"/>
            </a:endParaRPr>
          </a:p>
          <a:p>
            <a:r>
              <a:rPr lang="en-US" sz="1300" b="1" dirty="0" smtClean="0">
                <a:latin typeface="Verdana" pitchFamily="34" charset="0"/>
                <a:ea typeface="Verdana" pitchFamily="34" charset="0"/>
              </a:rPr>
              <a:t>I Wanted to take a moment to express my sincere appreciation for the exceptional work your team did not our recent signage board project. The final product exceeded our expectations, and we are thrilled with the result.</a:t>
            </a:r>
          </a:p>
          <a:p>
            <a:endParaRPr lang="en-US" sz="1300" b="1" dirty="0">
              <a:latin typeface="Verdana" pitchFamily="34" charset="0"/>
              <a:ea typeface="Verdana" pitchFamily="34" charset="0"/>
            </a:endParaRPr>
          </a:p>
          <a:p>
            <a:r>
              <a:rPr lang="en-US" sz="1300" b="1" dirty="0" smtClean="0">
                <a:latin typeface="Verdana" pitchFamily="34" charset="0"/>
                <a:ea typeface="Verdana" pitchFamily="34" charset="0"/>
              </a:rPr>
              <a:t>Thank you again for your excellent services.</a:t>
            </a:r>
          </a:p>
          <a:p>
            <a:endParaRPr lang="en-US" sz="1300" b="1" dirty="0">
              <a:latin typeface="Verdana" pitchFamily="34" charset="0"/>
              <a:ea typeface="Verdana" pitchFamily="34" charset="0"/>
            </a:endParaRPr>
          </a:p>
          <a:p>
            <a:r>
              <a:rPr lang="en-US" sz="1300" b="1" dirty="0" smtClean="0">
                <a:latin typeface="Verdana" pitchFamily="34" charset="0"/>
                <a:ea typeface="Verdana" pitchFamily="34" charset="0"/>
              </a:rPr>
              <a:t>Regards,</a:t>
            </a:r>
          </a:p>
          <a:p>
            <a:r>
              <a:rPr lang="en-US" sz="1300" b="1" dirty="0" err="1" smtClean="0">
                <a:latin typeface="Verdana" pitchFamily="34" charset="0"/>
                <a:ea typeface="Verdana" pitchFamily="34" charset="0"/>
              </a:rPr>
              <a:t>Ved</a:t>
            </a:r>
            <a:r>
              <a:rPr lang="en-US" sz="1300" b="1" dirty="0" smtClean="0">
                <a:latin typeface="Verdana" pitchFamily="34" charset="0"/>
                <a:ea typeface="Verdana" pitchFamily="34" charset="0"/>
              </a:rPr>
              <a:t> </a:t>
            </a:r>
            <a:r>
              <a:rPr lang="en-US" sz="1300" b="1" dirty="0" err="1" smtClean="0">
                <a:latin typeface="Verdana" pitchFamily="34" charset="0"/>
                <a:ea typeface="Verdana" pitchFamily="34" charset="0"/>
              </a:rPr>
              <a:t>Prakash</a:t>
            </a:r>
            <a:endParaRPr lang="en-US" sz="1300" b="1" dirty="0" smtClean="0">
              <a:latin typeface="Verdana" pitchFamily="34" charset="0"/>
              <a:ea typeface="Verdana" pitchFamily="34" charset="0"/>
            </a:endParaRPr>
          </a:p>
        </p:txBody>
      </p:sp>
      <p:pic>
        <p:nvPicPr>
          <p:cNvPr id="10" name="object 2"/>
          <p:cNvPicPr/>
          <p:nvPr/>
        </p:nvPicPr>
        <p:blipFill>
          <a:blip r:embed="rId5" cstate="print"/>
          <a:stretch>
            <a:fillRect/>
          </a:stretch>
        </p:blipFill>
        <p:spPr>
          <a:xfrm>
            <a:off x="10954511" y="6175242"/>
            <a:ext cx="1123188" cy="594360"/>
          </a:xfrm>
          <a:prstGeom prst="rect">
            <a:avLst/>
          </a:prstGeom>
        </p:spPr>
      </p:pic>
      <p:pic>
        <p:nvPicPr>
          <p:cNvPr id="16" name="object 3"/>
          <p:cNvPicPr/>
          <p:nvPr/>
        </p:nvPicPr>
        <p:blipFill>
          <a:blip r:embed="rId6" cstate="print"/>
          <a:stretch>
            <a:fillRect/>
          </a:stretch>
        </p:blipFill>
        <p:spPr>
          <a:xfrm>
            <a:off x="380999" y="3873640"/>
            <a:ext cx="4724401" cy="2586222"/>
          </a:xfrm>
          <a:prstGeom prst="rect">
            <a:avLst/>
          </a:prstGeom>
        </p:spPr>
      </p:pic>
    </p:spTree>
    <p:extLst>
      <p:ext uri="{BB962C8B-B14F-4D97-AF65-F5344CB8AC3E}">
        <p14:creationId xmlns:p14="http://schemas.microsoft.com/office/powerpoint/2010/main" val="2275658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252472" y="3736087"/>
            <a:ext cx="7687309" cy="45720"/>
          </a:xfrm>
          <a:custGeom>
            <a:avLst/>
            <a:gdLst/>
            <a:ahLst/>
            <a:cxnLst/>
            <a:rect l="l" t="t" r="r" b="b"/>
            <a:pathLst>
              <a:path w="7687309" h="45720">
                <a:moveTo>
                  <a:pt x="7687056" y="0"/>
                </a:moveTo>
                <a:lnTo>
                  <a:pt x="0" y="0"/>
                </a:lnTo>
                <a:lnTo>
                  <a:pt x="0" y="45718"/>
                </a:lnTo>
                <a:lnTo>
                  <a:pt x="7687056" y="45718"/>
                </a:lnTo>
                <a:lnTo>
                  <a:pt x="7687056" y="0"/>
                </a:lnTo>
                <a:close/>
              </a:path>
            </a:pathLst>
          </a:custGeom>
          <a:solidFill>
            <a:srgbClr val="FFCF03"/>
          </a:solidFill>
        </p:spPr>
        <p:txBody>
          <a:bodyPr wrap="square" lIns="0" tIns="0" rIns="0" bIns="0" rtlCol="0"/>
          <a:lstStyle/>
          <a:p>
            <a:endParaRPr/>
          </a:p>
        </p:txBody>
      </p:sp>
      <p:sp>
        <p:nvSpPr>
          <p:cNvPr id="4" name="object 2" descr="$PPTXTitle"/>
          <p:cNvSpPr txBox="1"/>
          <p:nvPr/>
        </p:nvSpPr>
        <p:spPr>
          <a:xfrm>
            <a:off x="1369947" y="2895600"/>
            <a:ext cx="9452356" cy="689932"/>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4400" b="1" spc="-195" dirty="0">
                <a:solidFill>
                  <a:srgbClr val="232323"/>
                </a:solidFill>
                <a:latin typeface="Verdana" panose="020B0604030504040204"/>
                <a:cs typeface="Verdana" panose="020B0604030504040204"/>
              </a:rPr>
              <a:t>RETAIL STORE PROJECTS</a:t>
            </a:r>
            <a:endParaRPr lang="en-US" sz="4400" b="1" dirty="0">
              <a:latin typeface="Verdana" panose="020B0604030504040204"/>
              <a:cs typeface="Verdana" panose="020B0604030504040204"/>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954511" y="6175242"/>
            <a:ext cx="1123188" cy="594360"/>
          </a:xfrm>
          <a:prstGeom prst="rect">
            <a:avLst/>
          </a:prstGeom>
        </p:spPr>
      </p:pic>
      <p:sp>
        <p:nvSpPr>
          <p:cNvPr id="21"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KFC Store</a:t>
            </a:r>
            <a:endParaRPr lang="en-US" spc="-340" dirty="0">
              <a:latin typeface="Verdana" panose="020B0604030504040204"/>
              <a:cs typeface="Verdana" panose="020B0604030504040204"/>
            </a:endParaRPr>
          </a:p>
        </p:txBody>
      </p:sp>
      <p:sp>
        <p:nvSpPr>
          <p:cNvPr id="22"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489" y="1277540"/>
            <a:ext cx="1610288" cy="2147051"/>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5365" r="9853"/>
          <a:stretch>
            <a:fillRect/>
          </a:stretch>
        </p:blipFill>
        <p:spPr>
          <a:xfrm>
            <a:off x="2543289" y="3563541"/>
            <a:ext cx="1610288" cy="253245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72449" y="1289002"/>
            <a:ext cx="1601739" cy="2135652"/>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b="11580"/>
          <a:stretch>
            <a:fillRect/>
          </a:stretch>
        </p:blipFill>
        <p:spPr>
          <a:xfrm>
            <a:off x="714489" y="3563543"/>
            <a:ext cx="1610288" cy="2532456"/>
          </a:xfrm>
          <a:prstGeom prst="rect">
            <a:avLst/>
          </a:prstGeom>
        </p:spPr>
      </p:pic>
      <p:pic>
        <p:nvPicPr>
          <p:cNvPr id="9" name="Picture 8"/>
          <p:cNvPicPr>
            <a:picLocks noChangeAspect="1"/>
          </p:cNvPicPr>
          <p:nvPr/>
        </p:nvPicPr>
        <p:blipFill rotWithShape="1">
          <a:blip r:embed="rId7">
            <a:extLst>
              <a:ext uri="{28A0092B-C50C-407E-A947-70E740481C1C}">
                <a14:useLocalDpi xmlns:a14="http://schemas.microsoft.com/office/drawing/2010/main" val="0"/>
              </a:ext>
            </a:extLst>
          </a:blip>
          <a:srcRect l="-1" r="27" b="13928"/>
          <a:stretch>
            <a:fillRect/>
          </a:stretch>
        </p:blipFill>
        <p:spPr>
          <a:xfrm>
            <a:off x="4334289" y="3554576"/>
            <a:ext cx="6562311" cy="2541424"/>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34289" y="1277540"/>
            <a:ext cx="4773057" cy="214705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3289" y="1277540"/>
            <a:ext cx="1610288" cy="2147051"/>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954511" y="6175242"/>
            <a:ext cx="1123188" cy="594360"/>
          </a:xfrm>
          <a:prstGeom prst="rect">
            <a:avLst/>
          </a:prstGeom>
        </p:spPr>
      </p:pic>
      <p:pic>
        <p:nvPicPr>
          <p:cNvPr id="3" name="object 3"/>
          <p:cNvPicPr/>
          <p:nvPr/>
        </p:nvPicPr>
        <p:blipFill rotWithShape="1">
          <a:blip r:embed="rId3" cstate="print"/>
          <a:srcRect l="7589" r="2439"/>
          <a:stretch>
            <a:fillRect/>
          </a:stretch>
        </p:blipFill>
        <p:spPr>
          <a:xfrm>
            <a:off x="8469062" y="1143000"/>
            <a:ext cx="2579938" cy="2579939"/>
          </a:xfrm>
          <a:prstGeom prst="rect">
            <a:avLst/>
          </a:prstGeom>
        </p:spPr>
      </p:pic>
      <p:pic>
        <p:nvPicPr>
          <p:cNvPr id="2050" name="Picture 2" descr="PIZZA HUT SHOP. BARRA, Salvador - Restaurant Reviews &amp; Photos - Tripadvis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9062" y="3800416"/>
            <a:ext cx="2579938" cy="25799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izza Hut Baneshwor | KhojaMandu"/>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4461" y="1143001"/>
            <a:ext cx="3439917" cy="257993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izza Hut's Limited-Time 'Group 7' Deal Can Feed the Whole Squad - Parad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4461" y="3800415"/>
            <a:ext cx="3439917" cy="257993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7">
            <a:extLst>
              <a:ext uri="{28A0092B-C50C-407E-A947-70E740481C1C}">
                <a14:useLocalDpi xmlns:a14="http://schemas.microsoft.com/office/drawing/2010/main" val="0"/>
              </a:ext>
            </a:extLst>
          </a:blip>
          <a:srcRect l="25516" r="31609"/>
          <a:stretch>
            <a:fillRect/>
          </a:stretch>
        </p:blipFill>
        <p:spPr>
          <a:xfrm>
            <a:off x="669253" y="1143001"/>
            <a:ext cx="3988834" cy="5237352"/>
          </a:xfrm>
          <a:prstGeom prst="rect">
            <a:avLst/>
          </a:prstGeom>
        </p:spPr>
      </p:pic>
      <p:sp>
        <p:nvSpPr>
          <p:cNvPr id="21"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Pizza Hut Store</a:t>
            </a:r>
            <a:endParaRPr lang="en-US" spc="-340" dirty="0">
              <a:latin typeface="Verdana" panose="020B0604030504040204"/>
              <a:cs typeface="Verdana" panose="020B0604030504040204"/>
            </a:endParaRPr>
          </a:p>
        </p:txBody>
      </p:sp>
      <p:sp>
        <p:nvSpPr>
          <p:cNvPr id="22"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6"/>
          <p:cNvPicPr/>
          <p:nvPr/>
        </p:nvPicPr>
        <p:blipFill>
          <a:blip r:embed="rId2" cstate="print"/>
          <a:stretch>
            <a:fillRect/>
          </a:stretch>
        </p:blipFill>
        <p:spPr>
          <a:xfrm>
            <a:off x="10954511" y="6175242"/>
            <a:ext cx="1123188" cy="594360"/>
          </a:xfrm>
          <a:prstGeom prst="rect">
            <a:avLst/>
          </a:prstGeom>
        </p:spPr>
      </p:pic>
      <p:grpSp>
        <p:nvGrpSpPr>
          <p:cNvPr id="4" name="Group 3"/>
          <p:cNvGrpSpPr/>
          <p:nvPr/>
        </p:nvGrpSpPr>
        <p:grpSpPr>
          <a:xfrm>
            <a:off x="546690" y="1277831"/>
            <a:ext cx="10348858" cy="4897411"/>
            <a:chOff x="168550" y="1277830"/>
            <a:chExt cx="10726998" cy="5076359"/>
          </a:xfrm>
        </p:grpSpPr>
        <p:pic>
          <p:nvPicPr>
            <p:cNvPr id="2" name="object 2"/>
            <p:cNvPicPr/>
            <p:nvPr/>
          </p:nvPicPr>
          <p:blipFill>
            <a:blip r:embed="rId3" cstate="print"/>
            <a:stretch>
              <a:fillRect/>
            </a:stretch>
          </p:blipFill>
          <p:spPr>
            <a:xfrm>
              <a:off x="168550" y="1285493"/>
              <a:ext cx="3061058" cy="2448307"/>
            </a:xfrm>
            <a:prstGeom prst="rect">
              <a:avLst/>
            </a:prstGeom>
          </p:spPr>
        </p:pic>
        <p:pic>
          <p:nvPicPr>
            <p:cNvPr id="3" name="object 3"/>
            <p:cNvPicPr/>
            <p:nvPr/>
          </p:nvPicPr>
          <p:blipFill>
            <a:blip r:embed="rId4" cstate="print"/>
            <a:stretch>
              <a:fillRect/>
            </a:stretch>
          </p:blipFill>
          <p:spPr>
            <a:xfrm>
              <a:off x="3478402" y="1277830"/>
              <a:ext cx="3276600" cy="2457450"/>
            </a:xfrm>
            <a:prstGeom prst="rect">
              <a:avLst/>
            </a:prstGeom>
          </p:spPr>
        </p:pic>
        <p:pic>
          <p:nvPicPr>
            <p:cNvPr id="7" name="object 2"/>
            <p:cNvPicPr/>
            <p:nvPr/>
          </p:nvPicPr>
          <p:blipFill>
            <a:blip r:embed="rId5" cstate="print"/>
            <a:stretch>
              <a:fillRect/>
            </a:stretch>
          </p:blipFill>
          <p:spPr>
            <a:xfrm>
              <a:off x="177457" y="3943195"/>
              <a:ext cx="3111114" cy="2397677"/>
            </a:xfrm>
            <a:prstGeom prst="rect">
              <a:avLst/>
            </a:prstGeom>
          </p:spPr>
        </p:pic>
        <p:pic>
          <p:nvPicPr>
            <p:cNvPr id="9" name="object 2"/>
            <p:cNvPicPr/>
            <p:nvPr/>
          </p:nvPicPr>
          <p:blipFill>
            <a:blip r:embed="rId6" cstate="print"/>
            <a:stretch>
              <a:fillRect/>
            </a:stretch>
          </p:blipFill>
          <p:spPr>
            <a:xfrm>
              <a:off x="7146560" y="1353874"/>
              <a:ext cx="3748988" cy="5000315"/>
            </a:xfrm>
            <a:prstGeom prst="rect">
              <a:avLst/>
            </a:prstGeom>
          </p:spPr>
        </p:pic>
        <p:pic>
          <p:nvPicPr>
            <p:cNvPr id="10" name="object 4"/>
            <p:cNvPicPr/>
            <p:nvPr/>
          </p:nvPicPr>
          <p:blipFill>
            <a:blip r:embed="rId7" cstate="print"/>
            <a:stretch>
              <a:fillRect/>
            </a:stretch>
          </p:blipFill>
          <p:spPr>
            <a:xfrm>
              <a:off x="3478402" y="3921152"/>
              <a:ext cx="3227197" cy="2419720"/>
            </a:xfrm>
            <a:prstGeom prst="rect">
              <a:avLst/>
            </a:prstGeom>
          </p:spPr>
        </p:pic>
      </p:grpSp>
      <p:sp>
        <p:nvSpPr>
          <p:cNvPr id="11"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Kohler Artist Edition Store</a:t>
            </a:r>
            <a:endParaRPr lang="en-US" spc="-340" dirty="0">
              <a:latin typeface="Verdana" panose="020B0604030504040204"/>
              <a:cs typeface="Verdana" panose="020B0604030504040204"/>
            </a:endParaRPr>
          </a:p>
        </p:txBody>
      </p:sp>
      <p:sp>
        <p:nvSpPr>
          <p:cNvPr id="12"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954511" y="6175242"/>
            <a:ext cx="1123188" cy="594360"/>
          </a:xfrm>
          <a:prstGeom prst="rect">
            <a:avLst/>
          </a:prstGeom>
        </p:spPr>
      </p:pic>
      <p:sp>
        <p:nvSpPr>
          <p:cNvPr id="21"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err="1" smtClean="0">
                <a:latin typeface="Verdana" panose="020B0604030504040204"/>
                <a:cs typeface="Verdana" panose="020B0604030504040204"/>
              </a:rPr>
              <a:t>Sparx</a:t>
            </a:r>
            <a:r>
              <a:rPr lang="en-US" spc="-95" dirty="0" smtClean="0">
                <a:latin typeface="Verdana" panose="020B0604030504040204"/>
                <a:cs typeface="Verdana" panose="020B0604030504040204"/>
              </a:rPr>
              <a:t> Store</a:t>
            </a:r>
            <a:endParaRPr lang="en-US" spc="-340" dirty="0">
              <a:latin typeface="Verdana" panose="020B0604030504040204"/>
              <a:cs typeface="Verdana" panose="020B0604030504040204"/>
            </a:endParaRPr>
          </a:p>
        </p:txBody>
      </p:sp>
      <p:sp>
        <p:nvSpPr>
          <p:cNvPr id="22"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799" y="1143000"/>
            <a:ext cx="3459157" cy="259436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43" y="1143000"/>
            <a:ext cx="3459157" cy="2594367"/>
          </a:xfrm>
          <a:prstGeom prst="rect">
            <a:avLst/>
          </a:prstGeom>
        </p:spPr>
      </p:pic>
      <p:pic>
        <p:nvPicPr>
          <p:cNvPr id="2050" name="Picture 2" descr="Sparx Footwear in Mahavir Ganj,Aligarh - Best Shoe Dealers near me in  Aligarh - Justdi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799" y="4038601"/>
            <a:ext cx="3459157" cy="259436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parx showroom (@sparxshowroom) • Instagram photos and video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3243" y="4038600"/>
            <a:ext cx="2594361" cy="259436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op Sparx Shoe Dealers in Rohini, Delhi - Best Sparx Sports Shoe Stores -  Justdial"/>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24109"/>
          <a:stretch>
            <a:fillRect/>
          </a:stretch>
        </p:blipFill>
        <p:spPr bwMode="auto">
          <a:xfrm>
            <a:off x="7016713" y="4038600"/>
            <a:ext cx="3937798" cy="259436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parx Shoe Shop Sparx Showroom Near By Me Cheap Nearest Sparx Shoes Showroom  Top Sale"/>
          <p:cNvPicPr>
            <a:picLocks noChangeAspect="1" noChangeArrowheads="1"/>
          </p:cNvPicPr>
          <p:nvPr/>
        </p:nvPicPr>
        <p:blipFill rotWithShape="1">
          <a:blip r:embed="rId8">
            <a:extLst>
              <a:ext uri="{28A0092B-C50C-407E-A947-70E740481C1C}">
                <a14:useLocalDpi xmlns:a14="http://schemas.microsoft.com/office/drawing/2010/main" val="0"/>
              </a:ext>
            </a:extLst>
          </a:blip>
          <a:srcRect r="12706"/>
          <a:stretch>
            <a:fillRect/>
          </a:stretch>
        </p:blipFill>
        <p:spPr bwMode="auto">
          <a:xfrm>
            <a:off x="7924800" y="1143000"/>
            <a:ext cx="3029711" cy="25943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7"/>
          <p:cNvPicPr/>
          <p:nvPr/>
        </p:nvPicPr>
        <p:blipFill>
          <a:blip r:embed="rId2" cstate="print"/>
          <a:stretch>
            <a:fillRect/>
          </a:stretch>
        </p:blipFill>
        <p:spPr>
          <a:xfrm>
            <a:off x="10954511" y="6175242"/>
            <a:ext cx="1123188" cy="594360"/>
          </a:xfrm>
          <a:prstGeom prst="rect">
            <a:avLst/>
          </a:prstGeom>
        </p:spPr>
      </p:pic>
      <p:sp>
        <p:nvSpPr>
          <p:cNvPr id="4"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err="1" smtClean="0">
                <a:latin typeface="Verdana" panose="020B0604030504040204"/>
                <a:cs typeface="Verdana" panose="020B0604030504040204"/>
              </a:rPr>
              <a:t>Zouk</a:t>
            </a:r>
            <a:r>
              <a:rPr lang="en-US" spc="-95" dirty="0" smtClean="0">
                <a:latin typeface="Verdana" panose="020B0604030504040204"/>
                <a:cs typeface="Verdana" panose="020B0604030504040204"/>
              </a:rPr>
              <a:t> Store</a:t>
            </a:r>
            <a:endParaRPr lang="en-US" spc="-340" dirty="0">
              <a:latin typeface="Verdana" panose="020B0604030504040204"/>
              <a:cs typeface="Verdana" panose="020B0604030504040204"/>
            </a:endParaRPr>
          </a:p>
        </p:txBody>
      </p:sp>
      <p:sp>
        <p:nvSpPr>
          <p:cNvPr id="5" name="object 3"/>
          <p:cNvSpPr/>
          <p:nvPr/>
        </p:nvSpPr>
        <p:spPr>
          <a:xfrm>
            <a:off x="381000" y="914400"/>
            <a:ext cx="3143656" cy="52958"/>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grpSp>
        <p:nvGrpSpPr>
          <p:cNvPr id="2" name="Group 1"/>
          <p:cNvGrpSpPr/>
          <p:nvPr/>
        </p:nvGrpSpPr>
        <p:grpSpPr>
          <a:xfrm>
            <a:off x="676652" y="1247881"/>
            <a:ext cx="9726205" cy="5152919"/>
            <a:chOff x="676652" y="1247881"/>
            <a:chExt cx="9294719" cy="4924319"/>
          </a:xfrm>
        </p:grpSpPr>
        <p:pic>
          <p:nvPicPr>
            <p:cNvPr id="6" name="object 12"/>
            <p:cNvPicPr/>
            <p:nvPr/>
          </p:nvPicPr>
          <p:blipFill>
            <a:blip r:embed="rId3" cstate="print"/>
            <a:stretch>
              <a:fillRect/>
            </a:stretch>
          </p:blipFill>
          <p:spPr>
            <a:xfrm>
              <a:off x="676652" y="1247881"/>
              <a:ext cx="4200148" cy="2737156"/>
            </a:xfrm>
            <a:prstGeom prst="rect">
              <a:avLst/>
            </a:prstGeom>
          </p:spPr>
        </p:pic>
        <p:pic>
          <p:nvPicPr>
            <p:cNvPr id="7" name="object 13"/>
            <p:cNvPicPr/>
            <p:nvPr/>
          </p:nvPicPr>
          <p:blipFill>
            <a:blip r:embed="rId4" cstate="print"/>
            <a:stretch>
              <a:fillRect/>
            </a:stretch>
          </p:blipFill>
          <p:spPr>
            <a:xfrm>
              <a:off x="5029201" y="1247881"/>
              <a:ext cx="4942170" cy="2737156"/>
            </a:xfrm>
            <a:prstGeom prst="rect">
              <a:avLst/>
            </a:prstGeom>
          </p:spPr>
        </p:pic>
        <p:pic>
          <p:nvPicPr>
            <p:cNvPr id="8" name="object 14"/>
            <p:cNvPicPr/>
            <p:nvPr/>
          </p:nvPicPr>
          <p:blipFill>
            <a:blip r:embed="rId5" cstate="print"/>
            <a:stretch>
              <a:fillRect/>
            </a:stretch>
          </p:blipFill>
          <p:spPr>
            <a:xfrm>
              <a:off x="5029200" y="4213048"/>
              <a:ext cx="3657600" cy="1959152"/>
            </a:xfrm>
            <a:prstGeom prst="rect">
              <a:avLst/>
            </a:prstGeom>
          </p:spPr>
        </p:pic>
        <p:pic>
          <p:nvPicPr>
            <p:cNvPr id="9" name="object 15"/>
            <p:cNvPicPr/>
            <p:nvPr/>
          </p:nvPicPr>
          <p:blipFill>
            <a:blip r:embed="rId6" cstate="print"/>
            <a:stretch>
              <a:fillRect/>
            </a:stretch>
          </p:blipFill>
          <p:spPr>
            <a:xfrm>
              <a:off x="676652" y="4213049"/>
              <a:ext cx="4200148" cy="1959151"/>
            </a:xfrm>
            <a:prstGeom prst="rect">
              <a:avLst/>
            </a:prstGeom>
          </p:spPr>
        </p:pic>
        <p:pic>
          <p:nvPicPr>
            <p:cNvPr id="10" name="object 13"/>
            <p:cNvPicPr/>
            <p:nvPr/>
          </p:nvPicPr>
          <p:blipFill rotWithShape="1">
            <a:blip r:embed="rId4" cstate="print"/>
            <a:srcRect l="56099" r="12765" b="4219"/>
            <a:stretch>
              <a:fillRect/>
            </a:stretch>
          </p:blipFill>
          <p:spPr>
            <a:xfrm>
              <a:off x="8839200" y="4213048"/>
              <a:ext cx="1132170" cy="1959152"/>
            </a:xfrm>
            <a:prstGeom prst="rect">
              <a:avLst/>
            </a:prstGeom>
          </p:spPr>
        </p:pic>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38137" y="3826035"/>
            <a:ext cx="1726036" cy="2872679"/>
          </a:xfrm>
          <a:prstGeom prst="rect">
            <a:avLst/>
          </a:prstGeom>
        </p:spPr>
      </p:pic>
      <p:pic>
        <p:nvPicPr>
          <p:cNvPr id="3" name="object 3"/>
          <p:cNvPicPr/>
          <p:nvPr/>
        </p:nvPicPr>
        <p:blipFill>
          <a:blip r:embed="rId3" cstate="print"/>
          <a:stretch>
            <a:fillRect/>
          </a:stretch>
        </p:blipFill>
        <p:spPr>
          <a:xfrm>
            <a:off x="1035843" y="1097740"/>
            <a:ext cx="3312077" cy="2484259"/>
          </a:xfrm>
          <a:prstGeom prst="rect">
            <a:avLst/>
          </a:prstGeom>
        </p:spPr>
      </p:pic>
      <p:pic>
        <p:nvPicPr>
          <p:cNvPr id="4" name="object 4"/>
          <p:cNvPicPr/>
          <p:nvPr/>
        </p:nvPicPr>
        <p:blipFill>
          <a:blip r:embed="rId4" cstate="print"/>
          <a:stretch>
            <a:fillRect/>
          </a:stretch>
        </p:blipFill>
        <p:spPr>
          <a:xfrm>
            <a:off x="2992834" y="3787770"/>
            <a:ext cx="3879329" cy="2909901"/>
          </a:xfrm>
          <a:prstGeom prst="rect">
            <a:avLst/>
          </a:prstGeom>
        </p:spPr>
      </p:pic>
      <p:pic>
        <p:nvPicPr>
          <p:cNvPr id="5" name="object 5"/>
          <p:cNvPicPr/>
          <p:nvPr/>
        </p:nvPicPr>
        <p:blipFill>
          <a:blip r:embed="rId5" cstate="print"/>
          <a:stretch>
            <a:fillRect/>
          </a:stretch>
        </p:blipFill>
        <p:spPr>
          <a:xfrm>
            <a:off x="4617243" y="1097740"/>
            <a:ext cx="3312077" cy="2484259"/>
          </a:xfrm>
          <a:prstGeom prst="rect">
            <a:avLst/>
          </a:prstGeom>
        </p:spPr>
      </p:pic>
      <p:pic>
        <p:nvPicPr>
          <p:cNvPr id="6" name="object 6"/>
          <p:cNvPicPr/>
          <p:nvPr/>
        </p:nvPicPr>
        <p:blipFill>
          <a:blip r:embed="rId6" cstate="print"/>
          <a:stretch>
            <a:fillRect/>
          </a:stretch>
        </p:blipFill>
        <p:spPr>
          <a:xfrm>
            <a:off x="8217830" y="1038908"/>
            <a:ext cx="1716324" cy="1205716"/>
          </a:xfrm>
          <a:prstGeom prst="rect">
            <a:avLst/>
          </a:prstGeom>
        </p:spPr>
      </p:pic>
      <p:pic>
        <p:nvPicPr>
          <p:cNvPr id="7" name="object 7"/>
          <p:cNvPicPr/>
          <p:nvPr/>
        </p:nvPicPr>
        <p:blipFill>
          <a:blip r:embed="rId7" cstate="print"/>
          <a:stretch>
            <a:fillRect/>
          </a:stretch>
        </p:blipFill>
        <p:spPr>
          <a:xfrm>
            <a:off x="8217831" y="2450174"/>
            <a:ext cx="1716324" cy="1205716"/>
          </a:xfrm>
          <a:prstGeom prst="rect">
            <a:avLst/>
          </a:prstGeom>
        </p:spPr>
      </p:pic>
      <p:pic>
        <p:nvPicPr>
          <p:cNvPr id="8" name="object 8"/>
          <p:cNvPicPr/>
          <p:nvPr/>
        </p:nvPicPr>
        <p:blipFill>
          <a:blip r:embed="rId8" cstate="print"/>
          <a:stretch>
            <a:fillRect/>
          </a:stretch>
        </p:blipFill>
        <p:spPr>
          <a:xfrm>
            <a:off x="7239000" y="3782403"/>
            <a:ext cx="2722166" cy="2905857"/>
          </a:xfrm>
          <a:prstGeom prst="rect">
            <a:avLst/>
          </a:prstGeom>
        </p:spPr>
      </p:pic>
      <p:pic>
        <p:nvPicPr>
          <p:cNvPr id="13" name="object 2"/>
          <p:cNvPicPr/>
          <p:nvPr/>
        </p:nvPicPr>
        <p:blipFill>
          <a:blip r:embed="rId9" cstate="print"/>
          <a:stretch>
            <a:fillRect/>
          </a:stretch>
        </p:blipFill>
        <p:spPr>
          <a:xfrm>
            <a:off x="10954511" y="6175242"/>
            <a:ext cx="1123188" cy="594360"/>
          </a:xfrm>
          <a:prstGeom prst="rect">
            <a:avLst/>
          </a:prstGeom>
        </p:spPr>
      </p:pic>
      <p:sp>
        <p:nvSpPr>
          <p:cNvPr id="16"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Omen Playground Store</a:t>
            </a:r>
            <a:endParaRPr lang="en-US" spc="-340" dirty="0">
              <a:latin typeface="Verdana" panose="020B0604030504040204"/>
              <a:cs typeface="Verdana" panose="020B0604030504040204"/>
            </a:endParaRPr>
          </a:p>
        </p:txBody>
      </p:sp>
      <p:sp>
        <p:nvSpPr>
          <p:cNvPr id="17" name="object 3"/>
          <p:cNvSpPr/>
          <p:nvPr/>
        </p:nvSpPr>
        <p:spPr>
          <a:xfrm>
            <a:off x="381000" y="914399"/>
            <a:ext cx="3962400" cy="66751"/>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p:nvPr/>
        </p:nvSpPr>
        <p:spPr>
          <a:xfrm>
            <a:off x="1369948" y="2725672"/>
            <a:ext cx="9452356" cy="689932"/>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4400" b="1" spc="-195" dirty="0">
                <a:solidFill>
                  <a:srgbClr val="232323"/>
                </a:solidFill>
                <a:latin typeface="Verdana" panose="020B0604030504040204"/>
                <a:cs typeface="Verdana" panose="020B0604030504040204"/>
              </a:rPr>
              <a:t>FIXTURES &amp; DISPLAY SYSTEMS</a:t>
            </a:r>
            <a:endParaRPr lang="en-US" sz="4400" b="1" dirty="0">
              <a:latin typeface="Verdana" panose="020B0604030504040204"/>
              <a:cs typeface="Verdana" panose="020B0604030504040204"/>
            </a:endParaRPr>
          </a:p>
        </p:txBody>
      </p:sp>
      <p:sp>
        <p:nvSpPr>
          <p:cNvPr id="3" name="object 3"/>
          <p:cNvSpPr/>
          <p:nvPr/>
        </p:nvSpPr>
        <p:spPr>
          <a:xfrm>
            <a:off x="2252472" y="3736087"/>
            <a:ext cx="7687309" cy="45720"/>
          </a:xfrm>
          <a:custGeom>
            <a:avLst/>
            <a:gdLst/>
            <a:ahLst/>
            <a:cxnLst/>
            <a:rect l="l" t="t" r="r" b="b"/>
            <a:pathLst>
              <a:path w="7687309" h="45720">
                <a:moveTo>
                  <a:pt x="7687056" y="0"/>
                </a:moveTo>
                <a:lnTo>
                  <a:pt x="0" y="0"/>
                </a:lnTo>
                <a:lnTo>
                  <a:pt x="0" y="45718"/>
                </a:lnTo>
                <a:lnTo>
                  <a:pt x="7687056" y="45718"/>
                </a:lnTo>
                <a:lnTo>
                  <a:pt x="7687056"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ject 8"/>
          <p:cNvPicPr/>
          <p:nvPr/>
        </p:nvPicPr>
        <p:blipFill>
          <a:blip r:embed="rId2" cstate="print"/>
          <a:stretch>
            <a:fillRect/>
          </a:stretch>
        </p:blipFill>
        <p:spPr>
          <a:xfrm>
            <a:off x="10954511" y="6175242"/>
            <a:ext cx="1123188" cy="594360"/>
          </a:xfrm>
          <a:prstGeom prst="rect">
            <a:avLst/>
          </a:prstGeom>
        </p:spPr>
      </p:pic>
      <p:pic>
        <p:nvPicPr>
          <p:cNvPr id="11" name="Picture 2" descr="C:\Users\new\Downloads\WhatsApp Unknown 2025-12-02 at 1.14.09 PM\WhatsApp Image 2025-12-02 at 1.13.09 PM (1).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289544"/>
            <a:ext cx="2748205" cy="488569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new\Downloads\WhatsApp Unknown 2025-12-02 at 1.14.09 PM\WhatsApp Image 2025-12-02 at 1.13.09 PM (3).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7405" y="1289545"/>
            <a:ext cx="3664275" cy="488569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C:\Users\new\Downloads\WhatsApp Unknown 2025-12-02 at 1.14.09 PM\WhatsApp Image 2025-12-02 at 1.13.10 PM (1).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8405" y="1298445"/>
            <a:ext cx="2743200" cy="4876797"/>
          </a:xfrm>
          <a:prstGeom prst="rect">
            <a:avLst/>
          </a:prstGeom>
          <a:noFill/>
          <a:extLst>
            <a:ext uri="{909E8E84-426E-40DD-AFC4-6F175D3DCCD1}">
              <a14:hiddenFill xmlns:a14="http://schemas.microsoft.com/office/drawing/2010/main">
                <a:solidFill>
                  <a:srgbClr val="FFFFFF"/>
                </a:solidFill>
              </a14:hiddenFill>
            </a:ext>
          </a:extLst>
        </p:spPr>
      </p:pic>
      <p:sp>
        <p:nvSpPr>
          <p:cNvPr id="14" name="object 2" descr="$PPTXTitle"/>
          <p:cNvSpPr txBox="1">
            <a:spLocks noGrp="1"/>
          </p:cNvSpPr>
          <p:nvPr>
            <p:ph type="title"/>
          </p:nvPr>
        </p:nvSpPr>
        <p:spPr>
          <a:xfrm>
            <a:off x="121689" y="304800"/>
            <a:ext cx="5492876" cy="525528"/>
          </a:xfrm>
          <a:prstGeom prst="rect">
            <a:avLst/>
          </a:prstGeom>
        </p:spPr>
        <p:txBody>
          <a:bodyPr vert="horz" wrap="square" lIns="0" tIns="185166" rIns="0" bIns="0" rtlCol="0">
            <a:spAutoFit/>
          </a:bodyPr>
          <a:lstStyle/>
          <a:p>
            <a:pPr marL="277495">
              <a:lnSpc>
                <a:spcPct val="100000"/>
              </a:lnSpc>
              <a:spcBef>
                <a:spcPts val="95"/>
              </a:spcBef>
            </a:pPr>
            <a:r>
              <a:rPr lang="en-US" spc="-95" dirty="0" err="1" smtClean="0">
                <a:latin typeface="Verdana" panose="020B0604030504040204"/>
                <a:cs typeface="Verdana" panose="020B0604030504040204"/>
              </a:rPr>
              <a:t>Flite</a:t>
            </a:r>
            <a:r>
              <a:rPr lang="en-US" spc="-280" dirty="0" smtClean="0">
                <a:latin typeface="Verdana" panose="020B0604030504040204"/>
                <a:cs typeface="Verdana" panose="020B0604030504040204"/>
              </a:rPr>
              <a:t> Wall Unit</a:t>
            </a:r>
            <a:endParaRPr spc="-340" dirty="0">
              <a:latin typeface="Verdana" panose="020B0604030504040204"/>
              <a:cs typeface="Verdana" panose="020B0604030504040204"/>
            </a:endParaRPr>
          </a:p>
        </p:txBody>
      </p:sp>
      <p:sp>
        <p:nvSpPr>
          <p:cNvPr id="15" name="object 3"/>
          <p:cNvSpPr/>
          <p:nvPr/>
        </p:nvSpPr>
        <p:spPr>
          <a:xfrm>
            <a:off x="381000" y="914400"/>
            <a:ext cx="3143656" cy="52958"/>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7917572" y="1239831"/>
            <a:ext cx="2826628" cy="2119954"/>
          </a:xfrm>
          <a:prstGeom prst="rect">
            <a:avLst/>
          </a:prstGeom>
        </p:spPr>
      </p:pic>
      <p:pic>
        <p:nvPicPr>
          <p:cNvPr id="5" name="object 5"/>
          <p:cNvPicPr/>
          <p:nvPr/>
        </p:nvPicPr>
        <p:blipFill>
          <a:blip r:embed="rId3" cstate="print"/>
          <a:stretch>
            <a:fillRect/>
          </a:stretch>
        </p:blipFill>
        <p:spPr>
          <a:xfrm>
            <a:off x="10954511" y="6175242"/>
            <a:ext cx="1123188" cy="594360"/>
          </a:xfrm>
          <a:prstGeom prst="rect">
            <a:avLst/>
          </a:prstGeom>
        </p:spPr>
      </p:pic>
      <p:pic>
        <p:nvPicPr>
          <p:cNvPr id="6" name="Picture 3" descr="C:\Users\new\Downloads\WhatsApp Unknown 2025-12-02 at 1.14.09 PM\WhatsApp Image 2025-12-02 at 1.13.09 PM (2).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143000"/>
            <a:ext cx="2995612" cy="53255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C:\Users\new\Downloads\WhatsApp Unknown 2025-12-02 at 1.14.09 PM\WhatsApp Image 2025-12-02 at 1.13.10 PM.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491" t="9988" r="4317"/>
          <a:stretch>
            <a:fillRect/>
          </a:stretch>
        </p:blipFill>
        <p:spPr bwMode="auto">
          <a:xfrm>
            <a:off x="4047723" y="1210736"/>
            <a:ext cx="3743285" cy="2149049"/>
          </a:xfrm>
          <a:prstGeom prst="rect">
            <a:avLst/>
          </a:prstGeom>
          <a:noFill/>
          <a:extLst>
            <a:ext uri="{909E8E84-426E-40DD-AFC4-6F175D3DCCD1}">
              <a14:hiddenFill xmlns:a14="http://schemas.microsoft.com/office/drawing/2010/main">
                <a:solidFill>
                  <a:srgbClr val="FFFFFF"/>
                </a:solidFill>
              </a14:hiddenFill>
            </a:ext>
          </a:extLst>
        </p:spPr>
      </p:pic>
      <p:pic>
        <p:nvPicPr>
          <p:cNvPr id="8" name="object 4"/>
          <p:cNvPicPr/>
          <p:nvPr/>
        </p:nvPicPr>
        <p:blipFill rotWithShape="1">
          <a:blip r:embed="rId6" cstate="print"/>
          <a:srcRect t="9230" b="6439"/>
          <a:stretch>
            <a:fillRect/>
          </a:stretch>
        </p:blipFill>
        <p:spPr>
          <a:xfrm>
            <a:off x="6234923" y="3825164"/>
            <a:ext cx="2292249" cy="2577445"/>
          </a:xfrm>
          <a:prstGeom prst="rect">
            <a:avLst/>
          </a:prstGeom>
        </p:spPr>
      </p:pic>
      <p:pic>
        <p:nvPicPr>
          <p:cNvPr id="9" name="object 5"/>
          <p:cNvPicPr/>
          <p:nvPr/>
        </p:nvPicPr>
        <p:blipFill>
          <a:blip r:embed="rId7" cstate="print"/>
          <a:stretch>
            <a:fillRect/>
          </a:stretch>
        </p:blipFill>
        <p:spPr>
          <a:xfrm>
            <a:off x="4047723" y="3862273"/>
            <a:ext cx="1956983" cy="2609311"/>
          </a:xfrm>
          <a:prstGeom prst="rect">
            <a:avLst/>
          </a:prstGeom>
        </p:spPr>
      </p:pic>
      <p:pic>
        <p:nvPicPr>
          <p:cNvPr id="11" name="object 7"/>
          <p:cNvPicPr/>
          <p:nvPr/>
        </p:nvPicPr>
        <p:blipFill>
          <a:blip r:embed="rId8" cstate="print"/>
          <a:stretch>
            <a:fillRect/>
          </a:stretch>
        </p:blipFill>
        <p:spPr>
          <a:xfrm>
            <a:off x="8755773" y="3798211"/>
            <a:ext cx="1988427" cy="2651206"/>
          </a:xfrm>
          <a:prstGeom prst="rect">
            <a:avLst/>
          </a:prstGeom>
        </p:spPr>
      </p:pic>
      <p:sp>
        <p:nvSpPr>
          <p:cNvPr id="17" name="object 2" descr="$PPTXTitle"/>
          <p:cNvSpPr txBox="1">
            <a:spLocks noGrp="1"/>
          </p:cNvSpPr>
          <p:nvPr>
            <p:ph type="title"/>
          </p:nvPr>
        </p:nvSpPr>
        <p:spPr>
          <a:xfrm>
            <a:off x="121689" y="304800"/>
            <a:ext cx="5492876" cy="525528"/>
          </a:xfrm>
          <a:prstGeom prst="rect">
            <a:avLst/>
          </a:prstGeom>
        </p:spPr>
        <p:txBody>
          <a:bodyPr vert="horz" wrap="square" lIns="0" tIns="185166" rIns="0" bIns="0" rtlCol="0">
            <a:spAutoFit/>
          </a:bodyPr>
          <a:lstStyle/>
          <a:p>
            <a:pPr marL="277495">
              <a:lnSpc>
                <a:spcPct val="100000"/>
              </a:lnSpc>
              <a:spcBef>
                <a:spcPts val="95"/>
              </a:spcBef>
            </a:pPr>
            <a:r>
              <a:rPr lang="en-US" spc="-95" dirty="0" err="1" smtClean="0">
                <a:latin typeface="Verdana" panose="020B0604030504040204"/>
                <a:cs typeface="Verdana" panose="020B0604030504040204"/>
              </a:rPr>
              <a:t>Sparx</a:t>
            </a:r>
            <a:r>
              <a:rPr lang="en-US" spc="-280" dirty="0" smtClean="0">
                <a:latin typeface="Verdana" panose="020B0604030504040204"/>
                <a:cs typeface="Verdana" panose="020B0604030504040204"/>
              </a:rPr>
              <a:t> Wall Unit</a:t>
            </a:r>
            <a:endParaRPr spc="-340" dirty="0">
              <a:latin typeface="Verdana" panose="020B0604030504040204"/>
              <a:cs typeface="Verdana" panose="020B0604030504040204"/>
            </a:endParaRPr>
          </a:p>
        </p:txBody>
      </p:sp>
      <p:sp>
        <p:nvSpPr>
          <p:cNvPr id="19" name="object 3"/>
          <p:cNvSpPr/>
          <p:nvPr/>
        </p:nvSpPr>
        <p:spPr>
          <a:xfrm>
            <a:off x="381000" y="914400"/>
            <a:ext cx="3143656" cy="52958"/>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6095999" y="2103120"/>
            <a:ext cx="2731771" cy="3642360"/>
          </a:xfrm>
          <a:prstGeom prst="rect">
            <a:avLst/>
          </a:prstGeom>
        </p:spPr>
      </p:pic>
      <p:pic>
        <p:nvPicPr>
          <p:cNvPr id="5" name="object 5"/>
          <p:cNvPicPr/>
          <p:nvPr/>
        </p:nvPicPr>
        <p:blipFill>
          <a:blip r:embed="rId3" cstate="print"/>
          <a:stretch>
            <a:fillRect/>
          </a:stretch>
        </p:blipFill>
        <p:spPr>
          <a:xfrm>
            <a:off x="8936830" y="2103119"/>
            <a:ext cx="2731771" cy="3642361"/>
          </a:xfrm>
          <a:prstGeom prst="rect">
            <a:avLst/>
          </a:prstGeom>
        </p:spPr>
      </p:pic>
      <p:pic>
        <p:nvPicPr>
          <p:cNvPr id="6" name="object 6"/>
          <p:cNvPicPr/>
          <p:nvPr/>
        </p:nvPicPr>
        <p:blipFill>
          <a:blip r:embed="rId4" cstate="print"/>
          <a:stretch>
            <a:fillRect/>
          </a:stretch>
        </p:blipFill>
        <p:spPr>
          <a:xfrm>
            <a:off x="3200400" y="2103120"/>
            <a:ext cx="2731770" cy="3642360"/>
          </a:xfrm>
          <a:prstGeom prst="rect">
            <a:avLst/>
          </a:prstGeom>
        </p:spPr>
      </p:pic>
      <p:pic>
        <p:nvPicPr>
          <p:cNvPr id="7" name="object 7"/>
          <p:cNvPicPr/>
          <p:nvPr/>
        </p:nvPicPr>
        <p:blipFill>
          <a:blip r:embed="rId5" cstate="print"/>
          <a:stretch>
            <a:fillRect/>
          </a:stretch>
        </p:blipFill>
        <p:spPr>
          <a:xfrm>
            <a:off x="378713" y="2103120"/>
            <a:ext cx="2731770" cy="3642360"/>
          </a:xfrm>
          <a:prstGeom prst="rect">
            <a:avLst/>
          </a:prstGeom>
        </p:spPr>
      </p:pic>
      <p:pic>
        <p:nvPicPr>
          <p:cNvPr id="8" name="object 8"/>
          <p:cNvPicPr/>
          <p:nvPr/>
        </p:nvPicPr>
        <p:blipFill>
          <a:blip r:embed="rId6" cstate="print"/>
          <a:stretch>
            <a:fillRect/>
          </a:stretch>
        </p:blipFill>
        <p:spPr>
          <a:xfrm>
            <a:off x="10954511" y="6175242"/>
            <a:ext cx="1123188" cy="594360"/>
          </a:xfrm>
          <a:prstGeom prst="rect">
            <a:avLst/>
          </a:prstGeom>
        </p:spPr>
      </p:pic>
      <p:sp>
        <p:nvSpPr>
          <p:cNvPr id="9"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err="1" smtClean="0">
                <a:latin typeface="Verdana" panose="020B0604030504040204"/>
                <a:cs typeface="Verdana" panose="020B0604030504040204"/>
              </a:rPr>
              <a:t>Parryware</a:t>
            </a:r>
            <a:r>
              <a:rPr lang="en-US" spc="-280" dirty="0" smtClean="0">
                <a:latin typeface="Verdana" panose="020B0604030504040204"/>
                <a:cs typeface="Verdana" panose="020B0604030504040204"/>
              </a:rPr>
              <a:t> Wall Unit</a:t>
            </a:r>
            <a:endParaRPr lang="en-US" spc="-340" dirty="0">
              <a:latin typeface="Verdana" panose="020B0604030504040204"/>
              <a:cs typeface="Verdana" panose="020B0604030504040204"/>
            </a:endParaRPr>
          </a:p>
        </p:txBody>
      </p:sp>
      <p:sp>
        <p:nvSpPr>
          <p:cNvPr id="10" name="object 3"/>
          <p:cNvSpPr/>
          <p:nvPr/>
        </p:nvSpPr>
        <p:spPr>
          <a:xfrm>
            <a:off x="381000" y="914400"/>
            <a:ext cx="3143656" cy="52958"/>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390525" y="1530858"/>
            <a:ext cx="5240274" cy="4396740"/>
          </a:xfrm>
          <a:prstGeom prst="rect">
            <a:avLst/>
          </a:prstGeom>
        </p:spPr>
      </p:pic>
      <p:pic>
        <p:nvPicPr>
          <p:cNvPr id="6" name="object 6"/>
          <p:cNvPicPr/>
          <p:nvPr/>
        </p:nvPicPr>
        <p:blipFill>
          <a:blip r:embed="rId3" cstate="print"/>
          <a:stretch>
            <a:fillRect/>
          </a:stretch>
        </p:blipFill>
        <p:spPr>
          <a:xfrm>
            <a:off x="10954511" y="6175242"/>
            <a:ext cx="1123188" cy="594360"/>
          </a:xfrm>
          <a:prstGeom prst="rect">
            <a:avLst/>
          </a:prstGeom>
        </p:spPr>
      </p:pic>
      <p:sp>
        <p:nvSpPr>
          <p:cNvPr id="7"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err="1" smtClean="0">
                <a:latin typeface="Verdana" panose="020B0604030504040204"/>
                <a:cs typeface="Verdana" panose="020B0604030504040204"/>
              </a:rPr>
              <a:t>Havells</a:t>
            </a:r>
            <a:r>
              <a:rPr lang="en-US" spc="-95" dirty="0" smtClean="0">
                <a:latin typeface="Verdana" panose="020B0604030504040204"/>
                <a:cs typeface="Verdana" panose="020B0604030504040204"/>
              </a:rPr>
              <a:t> Wall</a:t>
            </a:r>
            <a:r>
              <a:rPr lang="en-US" spc="-280" dirty="0" smtClean="0">
                <a:latin typeface="Verdana" panose="020B0604030504040204"/>
                <a:cs typeface="Verdana" panose="020B0604030504040204"/>
              </a:rPr>
              <a:t> Unit</a:t>
            </a:r>
            <a:endParaRPr lang="en-US" spc="-340" dirty="0">
              <a:latin typeface="Verdana" panose="020B0604030504040204"/>
              <a:cs typeface="Verdana" panose="020B0604030504040204"/>
            </a:endParaRPr>
          </a:p>
        </p:txBody>
      </p:sp>
      <p:sp>
        <p:nvSpPr>
          <p:cNvPr id="8" name="object 3"/>
          <p:cNvSpPr/>
          <p:nvPr/>
        </p:nvSpPr>
        <p:spPr>
          <a:xfrm>
            <a:off x="381000" y="914400"/>
            <a:ext cx="3505200" cy="59048"/>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3074" name="Picture 2" descr="C:\Users\new\Downloads\486617163_1049016470577781_3115683165840404951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1" y="1485881"/>
            <a:ext cx="5029199" cy="44417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ject 8"/>
          <p:cNvPicPr/>
          <p:nvPr/>
        </p:nvPicPr>
        <p:blipFill>
          <a:blip r:embed="rId2" cstate="print"/>
          <a:stretch>
            <a:fillRect/>
          </a:stretch>
        </p:blipFill>
        <p:spPr>
          <a:xfrm>
            <a:off x="10954511" y="6175242"/>
            <a:ext cx="1123188" cy="594360"/>
          </a:xfrm>
          <a:prstGeom prst="rect">
            <a:avLst/>
          </a:prstGeom>
        </p:spPr>
      </p:pic>
      <p:sp>
        <p:nvSpPr>
          <p:cNvPr id="14" name="object 2" descr="$PPTXTitle"/>
          <p:cNvSpPr txBox="1">
            <a:spLocks noGrp="1"/>
          </p:cNvSpPr>
          <p:nvPr>
            <p:ph type="title"/>
          </p:nvPr>
        </p:nvSpPr>
        <p:spPr>
          <a:xfrm>
            <a:off x="121689" y="304800"/>
            <a:ext cx="5492876" cy="525528"/>
          </a:xfrm>
          <a:prstGeom prst="rect">
            <a:avLst/>
          </a:prstGeom>
        </p:spPr>
        <p:txBody>
          <a:bodyPr vert="horz" wrap="square" lIns="0" tIns="185166" rIns="0" bIns="0" rtlCol="0">
            <a:spAutoFit/>
          </a:bodyPr>
          <a:lstStyle/>
          <a:p>
            <a:pPr marL="277495">
              <a:lnSpc>
                <a:spcPct val="100000"/>
              </a:lnSpc>
              <a:spcBef>
                <a:spcPts val="95"/>
              </a:spcBef>
            </a:pPr>
            <a:r>
              <a:rPr lang="en-US" spc="-95" dirty="0" smtClean="0">
                <a:latin typeface="Verdana" panose="020B0604030504040204"/>
                <a:cs typeface="Verdana" panose="020B0604030504040204"/>
              </a:rPr>
              <a:t>Zoom</a:t>
            </a:r>
            <a:r>
              <a:rPr lang="en-US" spc="-280" dirty="0" smtClean="0">
                <a:latin typeface="Verdana" panose="020B0604030504040204"/>
                <a:cs typeface="Verdana" panose="020B0604030504040204"/>
              </a:rPr>
              <a:t> Wall Unit</a:t>
            </a:r>
            <a:endParaRPr spc="-340" dirty="0">
              <a:latin typeface="Verdana" panose="020B0604030504040204"/>
              <a:cs typeface="Verdana" panose="020B0604030504040204"/>
            </a:endParaRPr>
          </a:p>
        </p:txBody>
      </p:sp>
      <p:sp>
        <p:nvSpPr>
          <p:cNvPr id="15" name="object 3"/>
          <p:cNvSpPr/>
          <p:nvPr/>
        </p:nvSpPr>
        <p:spPr>
          <a:xfrm>
            <a:off x="381000" y="914400"/>
            <a:ext cx="3143656" cy="52958"/>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16" name="Picture 5" descr="C:\Users\new\Downloads\WhatsApp Unknown 2025-12-02 at 1.14.09 PM\WhatsApp Image 2025-12-02 at 1.13.09 PM.jpeg"/>
          <p:cNvPicPr>
            <a:picLocks noChangeAspect="1" noChangeArrowheads="1"/>
          </p:cNvPicPr>
          <p:nvPr/>
        </p:nvPicPr>
        <p:blipFill rotWithShape="1">
          <a:blip r:embed="rId3">
            <a:extLst>
              <a:ext uri="{28A0092B-C50C-407E-A947-70E740481C1C}">
                <a14:useLocalDpi xmlns:a14="http://schemas.microsoft.com/office/drawing/2010/main" val="0"/>
              </a:ext>
            </a:extLst>
          </a:blip>
          <a:srcRect t="26915" b="15904"/>
          <a:stretch>
            <a:fillRect/>
          </a:stretch>
        </p:blipFill>
        <p:spPr bwMode="auto">
          <a:xfrm>
            <a:off x="4953000" y="1371600"/>
            <a:ext cx="3710833" cy="471532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7" descr="C:\Users\new\Downloads\WhatsApp Unknown 2025-12-02 at 1.14.09 PM\WhatsApp Image 2025-12-02 at 1.13.10 PM (2).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339124"/>
            <a:ext cx="2271321" cy="47477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609600" y="1531619"/>
            <a:ext cx="2929127" cy="4572000"/>
          </a:xfrm>
          <a:prstGeom prst="rect">
            <a:avLst/>
          </a:prstGeom>
        </p:spPr>
      </p:pic>
      <p:pic>
        <p:nvPicPr>
          <p:cNvPr id="7" name="object 7"/>
          <p:cNvPicPr/>
          <p:nvPr/>
        </p:nvPicPr>
        <p:blipFill>
          <a:blip r:embed="rId3" cstate="print"/>
          <a:stretch>
            <a:fillRect/>
          </a:stretch>
        </p:blipFill>
        <p:spPr>
          <a:xfrm>
            <a:off x="10954511" y="6175242"/>
            <a:ext cx="1123188" cy="594360"/>
          </a:xfrm>
          <a:prstGeom prst="rect">
            <a:avLst/>
          </a:prstGeom>
        </p:spPr>
      </p:pic>
      <p:sp>
        <p:nvSpPr>
          <p:cNvPr id="8"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Floor Standing </a:t>
            </a:r>
            <a:r>
              <a:rPr lang="en-US" spc="-280" dirty="0" smtClean="0">
                <a:latin typeface="Verdana" panose="020B0604030504040204"/>
                <a:cs typeface="Verdana" panose="020B0604030504040204"/>
              </a:rPr>
              <a:t>Unit</a:t>
            </a:r>
            <a:endParaRPr lang="en-US" spc="-340" dirty="0">
              <a:latin typeface="Verdana" panose="020B0604030504040204"/>
              <a:cs typeface="Verdana" panose="020B0604030504040204"/>
            </a:endParaRPr>
          </a:p>
        </p:txBody>
      </p:sp>
      <p:sp>
        <p:nvSpPr>
          <p:cNvPr id="9" name="object 3"/>
          <p:cNvSpPr/>
          <p:nvPr/>
        </p:nvSpPr>
        <p:spPr>
          <a:xfrm>
            <a:off x="381000" y="914400"/>
            <a:ext cx="4114800" cy="69318"/>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6" name="object 6"/>
          <p:cNvPicPr/>
          <p:nvPr/>
        </p:nvPicPr>
        <p:blipFill>
          <a:blip r:embed="rId4" cstate="print"/>
          <a:stretch>
            <a:fillRect/>
          </a:stretch>
        </p:blipFill>
        <p:spPr>
          <a:xfrm>
            <a:off x="3833525" y="1531618"/>
            <a:ext cx="3429183" cy="4572001"/>
          </a:xfrm>
          <a:prstGeom prst="rect">
            <a:avLst/>
          </a:prstGeom>
        </p:spPr>
      </p:pic>
      <p:pic>
        <p:nvPicPr>
          <p:cNvPr id="10" name="object 9"/>
          <p:cNvPicPr/>
          <p:nvPr/>
        </p:nvPicPr>
        <p:blipFill>
          <a:blip r:embed="rId5" cstate="print"/>
          <a:stretch>
            <a:fillRect/>
          </a:stretch>
        </p:blipFill>
        <p:spPr>
          <a:xfrm>
            <a:off x="7696200" y="1531278"/>
            <a:ext cx="3391308" cy="4521015"/>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Acrylic Table Top </a:t>
            </a:r>
            <a:r>
              <a:rPr lang="en-US" spc="-280" dirty="0" smtClean="0">
                <a:latin typeface="Verdana" panose="020B0604030504040204"/>
                <a:cs typeface="Verdana" panose="020B0604030504040204"/>
              </a:rPr>
              <a:t>Unit (Lit  &amp;  Non-lit)</a:t>
            </a:r>
            <a:endParaRPr lang="en-US" spc="-340" dirty="0">
              <a:latin typeface="Verdana" panose="020B0604030504040204"/>
              <a:cs typeface="Verdana" panose="020B0604030504040204"/>
            </a:endParaRPr>
          </a:p>
        </p:txBody>
      </p:sp>
      <p:sp>
        <p:nvSpPr>
          <p:cNvPr id="6"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grpSp>
        <p:nvGrpSpPr>
          <p:cNvPr id="10" name="Group 9"/>
          <p:cNvGrpSpPr/>
          <p:nvPr/>
        </p:nvGrpSpPr>
        <p:grpSpPr>
          <a:xfrm>
            <a:off x="408317" y="1142998"/>
            <a:ext cx="10488283" cy="5492043"/>
            <a:chOff x="304800" y="1142998"/>
            <a:chExt cx="10488283" cy="5492043"/>
          </a:xfrm>
        </p:grpSpPr>
        <p:pic>
          <p:nvPicPr>
            <p:cNvPr id="3" name="object 3"/>
            <p:cNvPicPr/>
            <p:nvPr/>
          </p:nvPicPr>
          <p:blipFill>
            <a:blip r:embed="rId2" cstate="print"/>
            <a:stretch>
              <a:fillRect/>
            </a:stretch>
          </p:blipFill>
          <p:spPr>
            <a:xfrm>
              <a:off x="304800" y="1142999"/>
              <a:ext cx="7940577" cy="5492041"/>
            </a:xfrm>
            <a:prstGeom prst="rect">
              <a:avLst/>
            </a:prstGeom>
          </p:spPr>
        </p:pic>
        <p:pic>
          <p:nvPicPr>
            <p:cNvPr id="8" name="object 3"/>
            <p:cNvPicPr/>
            <p:nvPr/>
          </p:nvPicPr>
          <p:blipFill rotWithShape="1">
            <a:blip r:embed="rId3" cstate="print"/>
            <a:srcRect l="1953" r="75922" b="52440"/>
            <a:stretch>
              <a:fillRect/>
            </a:stretch>
          </p:blipFill>
          <p:spPr>
            <a:xfrm>
              <a:off x="8382000" y="3200401"/>
              <a:ext cx="2411083" cy="3434640"/>
            </a:xfrm>
            <a:prstGeom prst="rect">
              <a:avLst/>
            </a:prstGeom>
          </p:spPr>
        </p:pic>
        <p:pic>
          <p:nvPicPr>
            <p:cNvPr id="9" name="object 3"/>
            <p:cNvPicPr/>
            <p:nvPr/>
          </p:nvPicPr>
          <p:blipFill rotWithShape="1">
            <a:blip r:embed="rId3" cstate="print"/>
            <a:srcRect l="66816" t="51574"/>
            <a:stretch>
              <a:fillRect/>
            </a:stretch>
          </p:blipFill>
          <p:spPr>
            <a:xfrm>
              <a:off x="8458200" y="1142998"/>
              <a:ext cx="1983981" cy="1918773"/>
            </a:xfrm>
            <a:prstGeom prst="rect">
              <a:avLst/>
            </a:prstGeom>
          </p:spPr>
        </p:pic>
      </p:grpSp>
      <p:pic>
        <p:nvPicPr>
          <p:cNvPr id="4" name="object 4"/>
          <p:cNvPicPr/>
          <p:nvPr/>
        </p:nvPicPr>
        <p:blipFill>
          <a:blip r:embed="rId4" cstate="print"/>
          <a:stretch>
            <a:fillRect/>
          </a:stretch>
        </p:blipFill>
        <p:spPr>
          <a:xfrm>
            <a:off x="10954511" y="6175242"/>
            <a:ext cx="1123188" cy="59436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81812" y="1868423"/>
            <a:ext cx="2481834" cy="3114294"/>
          </a:xfrm>
          <a:prstGeom prst="rect">
            <a:avLst/>
          </a:prstGeom>
        </p:spPr>
      </p:pic>
      <p:pic>
        <p:nvPicPr>
          <p:cNvPr id="3" name="object 3"/>
          <p:cNvPicPr/>
          <p:nvPr/>
        </p:nvPicPr>
        <p:blipFill>
          <a:blip r:embed="rId3" cstate="print"/>
          <a:stretch>
            <a:fillRect/>
          </a:stretch>
        </p:blipFill>
        <p:spPr>
          <a:xfrm>
            <a:off x="3421379" y="1868423"/>
            <a:ext cx="2324100" cy="3114294"/>
          </a:xfrm>
          <a:prstGeom prst="rect">
            <a:avLst/>
          </a:prstGeom>
        </p:spPr>
      </p:pic>
      <p:pic>
        <p:nvPicPr>
          <p:cNvPr id="4" name="object 4"/>
          <p:cNvPicPr/>
          <p:nvPr/>
        </p:nvPicPr>
        <p:blipFill>
          <a:blip r:embed="rId4" cstate="print"/>
          <a:stretch>
            <a:fillRect/>
          </a:stretch>
        </p:blipFill>
        <p:spPr>
          <a:xfrm>
            <a:off x="5903214" y="1789938"/>
            <a:ext cx="5184647" cy="3271265"/>
          </a:xfrm>
          <a:prstGeom prst="rect">
            <a:avLst/>
          </a:prstGeom>
        </p:spPr>
      </p:pic>
      <p:pic>
        <p:nvPicPr>
          <p:cNvPr id="7" name="object 7"/>
          <p:cNvPicPr/>
          <p:nvPr/>
        </p:nvPicPr>
        <p:blipFill>
          <a:blip r:embed="rId5" cstate="print"/>
          <a:stretch>
            <a:fillRect/>
          </a:stretch>
        </p:blipFill>
        <p:spPr>
          <a:xfrm>
            <a:off x="10954511" y="6175242"/>
            <a:ext cx="1123188" cy="594360"/>
          </a:xfrm>
          <a:prstGeom prst="rect">
            <a:avLst/>
          </a:prstGeom>
        </p:spPr>
      </p:pic>
      <p:sp>
        <p:nvSpPr>
          <p:cNvPr id="8"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Bausch + Lomb </a:t>
            </a:r>
            <a:r>
              <a:rPr lang="en-US" spc="-280" dirty="0" smtClean="0">
                <a:latin typeface="Verdana" panose="020B0604030504040204"/>
                <a:cs typeface="Verdana" panose="020B0604030504040204"/>
              </a:rPr>
              <a:t>Counter Top Unit</a:t>
            </a:r>
            <a:endParaRPr lang="en-US" spc="-340" dirty="0">
              <a:latin typeface="Verdana" panose="020B0604030504040204"/>
              <a:cs typeface="Verdana" panose="020B0604030504040204"/>
            </a:endParaRPr>
          </a:p>
        </p:txBody>
      </p:sp>
      <p:sp>
        <p:nvSpPr>
          <p:cNvPr id="9" name="object 3"/>
          <p:cNvSpPr/>
          <p:nvPr/>
        </p:nvSpPr>
        <p:spPr>
          <a:xfrm>
            <a:off x="381000" y="914399"/>
            <a:ext cx="4648200" cy="78303"/>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52400" y="1160445"/>
            <a:ext cx="3930214" cy="5240355"/>
          </a:xfrm>
          <a:prstGeom prst="rect">
            <a:avLst/>
          </a:prstGeom>
        </p:spPr>
      </p:pic>
      <p:pic>
        <p:nvPicPr>
          <p:cNvPr id="4" name="object 4"/>
          <p:cNvPicPr/>
          <p:nvPr/>
        </p:nvPicPr>
        <p:blipFill>
          <a:blip r:embed="rId3" cstate="print"/>
          <a:stretch>
            <a:fillRect/>
          </a:stretch>
        </p:blipFill>
        <p:spPr>
          <a:xfrm>
            <a:off x="7772409" y="3829110"/>
            <a:ext cx="3428991" cy="2571690"/>
          </a:xfrm>
          <a:prstGeom prst="rect">
            <a:avLst/>
          </a:prstGeom>
        </p:spPr>
      </p:pic>
      <p:pic>
        <p:nvPicPr>
          <p:cNvPr id="5" name="object 5"/>
          <p:cNvPicPr/>
          <p:nvPr/>
        </p:nvPicPr>
        <p:blipFill>
          <a:blip r:embed="rId4" cstate="print"/>
          <a:stretch>
            <a:fillRect/>
          </a:stretch>
        </p:blipFill>
        <p:spPr>
          <a:xfrm>
            <a:off x="4191000" y="1160445"/>
            <a:ext cx="3429000" cy="2571750"/>
          </a:xfrm>
          <a:prstGeom prst="rect">
            <a:avLst/>
          </a:prstGeom>
        </p:spPr>
      </p:pic>
      <p:pic>
        <p:nvPicPr>
          <p:cNvPr id="6" name="object 6"/>
          <p:cNvPicPr/>
          <p:nvPr/>
        </p:nvPicPr>
        <p:blipFill>
          <a:blip r:embed="rId5" cstate="print"/>
          <a:stretch>
            <a:fillRect/>
          </a:stretch>
        </p:blipFill>
        <p:spPr>
          <a:xfrm>
            <a:off x="4191000" y="3829109"/>
            <a:ext cx="3429000" cy="2571691"/>
          </a:xfrm>
          <a:prstGeom prst="rect">
            <a:avLst/>
          </a:prstGeom>
        </p:spPr>
      </p:pic>
      <p:pic>
        <p:nvPicPr>
          <p:cNvPr id="7" name="object 7"/>
          <p:cNvPicPr/>
          <p:nvPr/>
        </p:nvPicPr>
        <p:blipFill>
          <a:blip r:embed="rId6" cstate="print"/>
          <a:stretch>
            <a:fillRect/>
          </a:stretch>
        </p:blipFill>
        <p:spPr>
          <a:xfrm>
            <a:off x="10954511" y="6175242"/>
            <a:ext cx="1123188" cy="594360"/>
          </a:xfrm>
          <a:prstGeom prst="rect">
            <a:avLst/>
          </a:prstGeom>
        </p:spPr>
      </p:pic>
      <p:sp>
        <p:nvSpPr>
          <p:cNvPr id="11" name="object 2" descr="$PPTXTitle"/>
          <p:cNvSpPr txBox="1">
            <a:spLocks noGrp="1"/>
          </p:cNvSpPr>
          <p:nvPr>
            <p:ph type="title"/>
          </p:nvPr>
        </p:nvSpPr>
        <p:spPr>
          <a:xfrm>
            <a:off x="121689" y="304800"/>
            <a:ext cx="5492876" cy="525528"/>
          </a:xfrm>
          <a:prstGeom prst="rect">
            <a:avLst/>
          </a:prstGeom>
        </p:spPr>
        <p:txBody>
          <a:bodyPr vert="horz" wrap="square" lIns="0" tIns="185166" rIns="0" bIns="0" rtlCol="0">
            <a:spAutoFit/>
          </a:bodyPr>
          <a:lstStyle/>
          <a:p>
            <a:pPr marL="277495">
              <a:lnSpc>
                <a:spcPct val="100000"/>
              </a:lnSpc>
              <a:spcBef>
                <a:spcPts val="95"/>
              </a:spcBef>
            </a:pPr>
            <a:r>
              <a:rPr lang="en-US" spc="-95" dirty="0" smtClean="0">
                <a:latin typeface="Verdana" panose="020B0604030504040204"/>
                <a:cs typeface="Verdana" panose="020B0604030504040204"/>
              </a:rPr>
              <a:t>Kiosk</a:t>
            </a:r>
            <a:r>
              <a:rPr lang="en-US" spc="-280" dirty="0" smtClean="0">
                <a:latin typeface="Verdana" panose="020B0604030504040204"/>
                <a:cs typeface="Verdana" panose="020B0604030504040204"/>
              </a:rPr>
              <a:t> Unit</a:t>
            </a:r>
            <a:endParaRPr spc="-340" dirty="0">
              <a:latin typeface="Verdana" panose="020B0604030504040204"/>
              <a:cs typeface="Verdana" panose="020B0604030504040204"/>
            </a:endParaRPr>
          </a:p>
        </p:txBody>
      </p:sp>
      <p:sp>
        <p:nvSpPr>
          <p:cNvPr id="12" name="object 3"/>
          <p:cNvSpPr/>
          <p:nvPr/>
        </p:nvSpPr>
        <p:spPr>
          <a:xfrm>
            <a:off x="381000" y="914400"/>
            <a:ext cx="3143656" cy="52958"/>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13" name="object 3"/>
          <p:cNvPicPr/>
          <p:nvPr/>
        </p:nvPicPr>
        <p:blipFill rotWithShape="1">
          <a:blip r:embed="rId2" cstate="print"/>
          <a:srcRect l="9467" t="49076"/>
          <a:stretch>
            <a:fillRect/>
          </a:stretch>
        </p:blipFill>
        <p:spPr>
          <a:xfrm>
            <a:off x="7772409" y="1160445"/>
            <a:ext cx="3428991" cy="257175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6"/>
          <p:cNvPicPr/>
          <p:nvPr/>
        </p:nvPicPr>
        <p:blipFill>
          <a:blip r:embed="rId2" cstate="print"/>
          <a:stretch>
            <a:fillRect/>
          </a:stretch>
        </p:blipFill>
        <p:spPr>
          <a:xfrm>
            <a:off x="10954511" y="6175242"/>
            <a:ext cx="1123188" cy="59436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905000"/>
            <a:ext cx="5562601" cy="312896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8400" y="1905000"/>
            <a:ext cx="5562600" cy="3128963"/>
          </a:xfrm>
          <a:prstGeom prst="rect">
            <a:avLst/>
          </a:prstGeom>
        </p:spPr>
      </p:pic>
      <p:sp>
        <p:nvSpPr>
          <p:cNvPr id="9" name="object 2" descr="$PPTXTitle"/>
          <p:cNvSpPr txBox="1"/>
          <p:nvPr/>
        </p:nvSpPr>
        <p:spPr>
          <a:xfrm>
            <a:off x="121689" y="304800"/>
            <a:ext cx="5492876"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Bar Counter </a:t>
            </a:r>
            <a:r>
              <a:rPr lang="en-US" spc="-280" dirty="0" smtClean="0">
                <a:latin typeface="Verdana" panose="020B0604030504040204"/>
                <a:cs typeface="Verdana" panose="020B0604030504040204"/>
              </a:rPr>
              <a:t>Unit</a:t>
            </a:r>
            <a:endParaRPr lang="en-US" spc="-340" dirty="0">
              <a:latin typeface="Verdana" panose="020B0604030504040204"/>
              <a:cs typeface="Verdana" panose="020B0604030504040204"/>
            </a:endParaRPr>
          </a:p>
        </p:txBody>
      </p:sp>
      <p:sp>
        <p:nvSpPr>
          <p:cNvPr id="10" name="object 3"/>
          <p:cNvSpPr/>
          <p:nvPr/>
        </p:nvSpPr>
        <p:spPr>
          <a:xfrm>
            <a:off x="381000" y="914400"/>
            <a:ext cx="3143656" cy="52958"/>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p:nvPr/>
        </p:nvSpPr>
        <p:spPr>
          <a:xfrm>
            <a:off x="1923350" y="2696336"/>
            <a:ext cx="8345552" cy="689932"/>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4400" b="1" spc="-195" dirty="0">
                <a:solidFill>
                  <a:srgbClr val="232323"/>
                </a:solidFill>
                <a:latin typeface="Verdana" panose="020B0604030504040204"/>
                <a:cs typeface="Verdana" panose="020B0604030504040204"/>
              </a:rPr>
              <a:t>SIGNAGE PORTFOLIO</a:t>
            </a:r>
          </a:p>
        </p:txBody>
      </p:sp>
      <p:sp>
        <p:nvSpPr>
          <p:cNvPr id="3" name="object 3"/>
          <p:cNvSpPr/>
          <p:nvPr/>
        </p:nvSpPr>
        <p:spPr>
          <a:xfrm>
            <a:off x="2252472" y="3736087"/>
            <a:ext cx="7687309" cy="45720"/>
          </a:xfrm>
          <a:custGeom>
            <a:avLst/>
            <a:gdLst/>
            <a:ahLst/>
            <a:cxnLst/>
            <a:rect l="l" t="t" r="r" b="b"/>
            <a:pathLst>
              <a:path w="7687309" h="45720">
                <a:moveTo>
                  <a:pt x="7687056" y="0"/>
                </a:moveTo>
                <a:lnTo>
                  <a:pt x="0" y="0"/>
                </a:lnTo>
                <a:lnTo>
                  <a:pt x="0" y="45718"/>
                </a:lnTo>
                <a:lnTo>
                  <a:pt x="7687056" y="45718"/>
                </a:lnTo>
                <a:lnTo>
                  <a:pt x="7687056"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 descr="$PPTXTitle"/>
          <p:cNvSpPr txBox="1"/>
          <p:nvPr/>
        </p:nvSpPr>
        <p:spPr>
          <a:xfrm>
            <a:off x="121688" y="304800"/>
            <a:ext cx="6507711"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Categories Signage </a:t>
            </a:r>
            <a:r>
              <a:rPr lang="en-US" spc="-280" dirty="0" smtClean="0">
                <a:latin typeface="Verdana" panose="020B0604030504040204"/>
                <a:cs typeface="Verdana" panose="020B0604030504040204"/>
              </a:rPr>
              <a:t>(Lit  &amp;  Non-lit)</a:t>
            </a:r>
            <a:endParaRPr lang="en-US" spc="-340" dirty="0">
              <a:latin typeface="Verdana" panose="020B0604030504040204"/>
              <a:cs typeface="Verdana" panose="020B0604030504040204"/>
            </a:endParaRPr>
          </a:p>
        </p:txBody>
      </p:sp>
      <p:sp>
        <p:nvSpPr>
          <p:cNvPr id="21" name="object 3"/>
          <p:cNvSpPr/>
          <p:nvPr/>
        </p:nvSpPr>
        <p:spPr>
          <a:xfrm>
            <a:off x="609599"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
        <p:nvSpPr>
          <p:cNvPr id="4" name="AutoShape 2" descr="Flex Backlit Board (GSB) | Abstract Ed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7" name="object 7"/>
          <p:cNvPicPr/>
          <p:nvPr/>
        </p:nvPicPr>
        <p:blipFill>
          <a:blip r:embed="rId2" cstate="print"/>
          <a:stretch>
            <a:fillRect/>
          </a:stretch>
        </p:blipFill>
        <p:spPr>
          <a:xfrm>
            <a:off x="10954511" y="6175242"/>
            <a:ext cx="1123188" cy="594360"/>
          </a:xfrm>
          <a:prstGeom prst="rect">
            <a:avLst/>
          </a:prstGeom>
        </p:spPr>
      </p:pic>
      <p:sp>
        <p:nvSpPr>
          <p:cNvPr id="12" name="Rectangle 11"/>
          <p:cNvSpPr/>
          <p:nvPr/>
        </p:nvSpPr>
        <p:spPr>
          <a:xfrm>
            <a:off x="569093" y="6174702"/>
            <a:ext cx="2768630" cy="369332"/>
          </a:xfrm>
          <a:prstGeom prst="rect">
            <a:avLst/>
          </a:prstGeom>
        </p:spPr>
        <p:txBody>
          <a:bodyPr wrap="square">
            <a:spAutoFit/>
          </a:bodyPr>
          <a:lstStyle/>
          <a:p>
            <a:pPr algn="ctr"/>
            <a:r>
              <a:rPr lang="en-US" b="1" dirty="0" smtClean="0"/>
              <a:t>Glow Sign Board (GSB)</a:t>
            </a:r>
            <a:endParaRPr lang="en-IN" dirty="0"/>
          </a:p>
        </p:txBody>
      </p:sp>
      <p:sp>
        <p:nvSpPr>
          <p:cNvPr id="26" name="Rectangle 25"/>
          <p:cNvSpPr/>
          <p:nvPr/>
        </p:nvSpPr>
        <p:spPr>
          <a:xfrm>
            <a:off x="372915" y="3362980"/>
            <a:ext cx="3160986" cy="369332"/>
          </a:xfrm>
          <a:prstGeom prst="rect">
            <a:avLst/>
          </a:prstGeom>
        </p:spPr>
        <p:txBody>
          <a:bodyPr wrap="square">
            <a:spAutoFit/>
          </a:bodyPr>
          <a:lstStyle/>
          <a:p>
            <a:pPr algn="ctr"/>
            <a:r>
              <a:rPr lang="en-IN" b="1" dirty="0" smtClean="0"/>
              <a:t>Non-Lit Signage</a:t>
            </a:r>
            <a:endParaRPr lang="en-IN" dirty="0"/>
          </a:p>
        </p:txBody>
      </p:sp>
      <p:sp>
        <p:nvSpPr>
          <p:cNvPr id="17" name="object 17"/>
          <p:cNvSpPr txBox="1"/>
          <p:nvPr/>
        </p:nvSpPr>
        <p:spPr>
          <a:xfrm>
            <a:off x="7885980" y="6307416"/>
            <a:ext cx="2940171" cy="289823"/>
          </a:xfrm>
          <a:prstGeom prst="rect">
            <a:avLst/>
          </a:prstGeom>
        </p:spPr>
        <p:txBody>
          <a:bodyPr vert="horz" wrap="square" lIns="0" tIns="12700" rIns="0" bIns="0" rtlCol="0">
            <a:spAutoFit/>
          </a:bodyPr>
          <a:lstStyle/>
          <a:p>
            <a:pPr marL="12700" algn="ctr">
              <a:lnSpc>
                <a:spcPct val="100000"/>
              </a:lnSpc>
              <a:spcBef>
                <a:spcPts val="100"/>
              </a:spcBef>
            </a:pPr>
            <a:r>
              <a:rPr lang="en-US" b="1" dirty="0" smtClean="0"/>
              <a:t>Fabric Signage</a:t>
            </a:r>
            <a:endParaRPr dirty="0">
              <a:latin typeface="Arial" panose="020B0604020202020204"/>
              <a:cs typeface="Arial" panose="020B0604020202020204"/>
            </a:endParaRPr>
          </a:p>
        </p:txBody>
      </p:sp>
      <p:sp>
        <p:nvSpPr>
          <p:cNvPr id="15" name="Rectangle 14"/>
          <p:cNvSpPr/>
          <p:nvPr/>
        </p:nvSpPr>
        <p:spPr>
          <a:xfrm>
            <a:off x="4235762" y="6172863"/>
            <a:ext cx="2806073" cy="369332"/>
          </a:xfrm>
          <a:prstGeom prst="rect">
            <a:avLst/>
          </a:prstGeom>
        </p:spPr>
        <p:txBody>
          <a:bodyPr wrap="square">
            <a:spAutoFit/>
          </a:bodyPr>
          <a:lstStyle/>
          <a:p>
            <a:pPr algn="ctr"/>
            <a:r>
              <a:rPr lang="en-US" b="1" dirty="0" smtClean="0"/>
              <a:t>ACP Signage</a:t>
            </a:r>
            <a:endParaRPr lang="en-IN" dirty="0"/>
          </a:p>
        </p:txBody>
      </p:sp>
      <p:sp>
        <p:nvSpPr>
          <p:cNvPr id="28" name="Rectangle 27"/>
          <p:cNvSpPr/>
          <p:nvPr/>
        </p:nvSpPr>
        <p:spPr>
          <a:xfrm>
            <a:off x="4038599" y="3362980"/>
            <a:ext cx="3160986" cy="369332"/>
          </a:xfrm>
          <a:prstGeom prst="rect">
            <a:avLst/>
          </a:prstGeom>
        </p:spPr>
        <p:txBody>
          <a:bodyPr wrap="square">
            <a:spAutoFit/>
          </a:bodyPr>
          <a:lstStyle/>
          <a:p>
            <a:pPr algn="ctr"/>
            <a:r>
              <a:rPr lang="en-IN" b="1" dirty="0" smtClean="0"/>
              <a:t>Back-Lit Signage</a:t>
            </a:r>
            <a:endParaRPr lang="en-IN" dirty="0"/>
          </a:p>
        </p:txBody>
      </p:sp>
      <p:sp>
        <p:nvSpPr>
          <p:cNvPr id="30" name="Rectangle 29"/>
          <p:cNvSpPr/>
          <p:nvPr/>
        </p:nvSpPr>
        <p:spPr>
          <a:xfrm>
            <a:off x="7700012" y="3381956"/>
            <a:ext cx="3160986" cy="369332"/>
          </a:xfrm>
          <a:prstGeom prst="rect">
            <a:avLst/>
          </a:prstGeom>
        </p:spPr>
        <p:txBody>
          <a:bodyPr wrap="square">
            <a:spAutoFit/>
          </a:bodyPr>
          <a:lstStyle/>
          <a:p>
            <a:pPr algn="ctr"/>
            <a:r>
              <a:rPr lang="en-IN" b="1" dirty="0" smtClean="0"/>
              <a:t>Front-Lit Signage</a:t>
            </a:r>
            <a:endParaRPr lang="en-IN" dirty="0"/>
          </a:p>
        </p:txBody>
      </p:sp>
      <p:pic>
        <p:nvPicPr>
          <p:cNvPr id="10" name="Picture 3" descr="C:\Users\I7\Downloads\ChatGPT Image Dec 19, 2025, 03_11_10 PM.png"/>
          <p:cNvPicPr>
            <a:picLocks noChangeAspect="1" noChangeArrowheads="1"/>
          </p:cNvPicPr>
          <p:nvPr/>
        </p:nvPicPr>
        <p:blipFill rotWithShape="1">
          <a:blip r:embed="rId3">
            <a:extLst>
              <a:ext uri="{28A0092B-C50C-407E-A947-70E740481C1C}">
                <a14:useLocalDpi xmlns:a14="http://schemas.microsoft.com/office/drawing/2010/main" val="0"/>
              </a:ext>
            </a:extLst>
          </a:blip>
          <a:srcRect l="68736" t="59549" r="5209" b="16247"/>
          <a:stretch/>
        </p:blipFill>
        <p:spPr bwMode="auto">
          <a:xfrm>
            <a:off x="7813266" y="4249909"/>
            <a:ext cx="2930934" cy="181509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descr="C:\Users\I7\Downloads\ChatGPT Image Dec 19, 2025, 03_11_10 PM.png"/>
          <p:cNvPicPr>
            <a:picLocks noChangeAspect="1" noChangeArrowheads="1"/>
          </p:cNvPicPr>
          <p:nvPr/>
        </p:nvPicPr>
        <p:blipFill rotWithShape="1">
          <a:blip r:embed="rId3">
            <a:extLst>
              <a:ext uri="{28A0092B-C50C-407E-A947-70E740481C1C}">
                <a14:useLocalDpi xmlns:a14="http://schemas.microsoft.com/office/drawing/2010/main" val="0"/>
              </a:ext>
            </a:extLst>
          </a:blip>
          <a:srcRect l="35950" t="59047" r="35949" b="15538"/>
          <a:stretch/>
        </p:blipFill>
        <p:spPr bwMode="auto">
          <a:xfrm>
            <a:off x="4038599" y="4136065"/>
            <a:ext cx="3160986" cy="1905901"/>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Users\I7\Downloads\ChatGPT Image Dec 19, 2025, 03_11_10 PM.png"/>
          <p:cNvPicPr>
            <a:picLocks noChangeAspect="1" noChangeArrowheads="1"/>
          </p:cNvPicPr>
          <p:nvPr/>
        </p:nvPicPr>
        <p:blipFill rotWithShape="1">
          <a:blip r:embed="rId3">
            <a:extLst>
              <a:ext uri="{28A0092B-C50C-407E-A947-70E740481C1C}">
                <a14:useLocalDpi xmlns:a14="http://schemas.microsoft.com/office/drawing/2010/main" val="0"/>
              </a:ext>
            </a:extLst>
          </a:blip>
          <a:srcRect l="6262" t="60309" r="68537" b="15487"/>
          <a:stretch/>
        </p:blipFill>
        <p:spPr bwMode="auto">
          <a:xfrm>
            <a:off x="535979" y="4136065"/>
            <a:ext cx="2834857" cy="181509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Users\I7\Downloads\ChatGPT Image Dec 19, 2025, 03_11_10 PM.png"/>
          <p:cNvPicPr>
            <a:picLocks noChangeAspect="1" noChangeArrowheads="1"/>
          </p:cNvPicPr>
          <p:nvPr/>
        </p:nvPicPr>
        <p:blipFill rotWithShape="1">
          <a:blip r:embed="rId3">
            <a:extLst>
              <a:ext uri="{28A0092B-C50C-407E-A947-70E740481C1C}">
                <a14:useLocalDpi xmlns:a14="http://schemas.microsoft.com/office/drawing/2010/main" val="0"/>
              </a:ext>
            </a:extLst>
          </a:blip>
          <a:srcRect l="5691" t="26797" r="68976" b="50363"/>
          <a:stretch/>
        </p:blipFill>
        <p:spPr bwMode="auto">
          <a:xfrm>
            <a:off x="487941" y="1360968"/>
            <a:ext cx="2849782" cy="189259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 descr="C:\Users\I7\Downloads\ChatGPT Image Dec 19, 2025, 03_11_10 PM.png"/>
          <p:cNvPicPr>
            <a:picLocks noChangeAspect="1" noChangeArrowheads="1"/>
          </p:cNvPicPr>
          <p:nvPr/>
        </p:nvPicPr>
        <p:blipFill rotWithShape="1">
          <a:blip r:embed="rId3">
            <a:extLst>
              <a:ext uri="{28A0092B-C50C-407E-A947-70E740481C1C}">
                <a14:useLocalDpi xmlns:a14="http://schemas.microsoft.com/office/drawing/2010/main" val="0"/>
              </a:ext>
            </a:extLst>
          </a:blip>
          <a:srcRect l="35951" t="26344" r="35949" b="49837"/>
          <a:stretch/>
        </p:blipFill>
        <p:spPr bwMode="auto">
          <a:xfrm>
            <a:off x="4038599" y="1360967"/>
            <a:ext cx="3160986" cy="189259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tom Logo 3D Metal Front Lit Sign With Rim - Stainless Steel Front Lit  Channel Letter Sign For Business, Storefront, Outdo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2633" y="1360967"/>
            <a:ext cx="2927842" cy="1892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2956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rotWithShape="1">
          <a:blip r:embed="rId2" cstate="print"/>
          <a:srcRect b="17584"/>
          <a:stretch>
            <a:fillRect/>
          </a:stretch>
        </p:blipFill>
        <p:spPr>
          <a:xfrm>
            <a:off x="7569244" y="1148431"/>
            <a:ext cx="3327356" cy="2056714"/>
          </a:xfrm>
          <a:prstGeom prst="rect">
            <a:avLst/>
          </a:prstGeom>
        </p:spPr>
      </p:pic>
      <p:pic>
        <p:nvPicPr>
          <p:cNvPr id="4" name="object 4"/>
          <p:cNvPicPr/>
          <p:nvPr/>
        </p:nvPicPr>
        <p:blipFill>
          <a:blip r:embed="rId3" cstate="print"/>
          <a:stretch>
            <a:fillRect/>
          </a:stretch>
        </p:blipFill>
        <p:spPr>
          <a:xfrm>
            <a:off x="376489" y="1148430"/>
            <a:ext cx="2595311" cy="1946483"/>
          </a:xfrm>
          <a:prstGeom prst="rect">
            <a:avLst/>
          </a:prstGeom>
        </p:spPr>
      </p:pic>
      <p:pic>
        <p:nvPicPr>
          <p:cNvPr id="5" name="object 5"/>
          <p:cNvPicPr/>
          <p:nvPr/>
        </p:nvPicPr>
        <p:blipFill>
          <a:blip r:embed="rId4" cstate="print"/>
          <a:stretch>
            <a:fillRect/>
          </a:stretch>
        </p:blipFill>
        <p:spPr>
          <a:xfrm>
            <a:off x="403794" y="3357721"/>
            <a:ext cx="2514612" cy="3350790"/>
          </a:xfrm>
          <a:prstGeom prst="rect">
            <a:avLst/>
          </a:prstGeom>
        </p:spPr>
      </p:pic>
      <p:pic>
        <p:nvPicPr>
          <p:cNvPr id="6" name="object 6"/>
          <p:cNvPicPr/>
          <p:nvPr/>
        </p:nvPicPr>
        <p:blipFill>
          <a:blip r:embed="rId5" cstate="print"/>
          <a:stretch>
            <a:fillRect/>
          </a:stretch>
        </p:blipFill>
        <p:spPr>
          <a:xfrm>
            <a:off x="3200400" y="1148431"/>
            <a:ext cx="1960811" cy="1960810"/>
          </a:xfrm>
          <a:prstGeom prst="rect">
            <a:avLst/>
          </a:prstGeom>
        </p:spPr>
      </p:pic>
      <p:pic>
        <p:nvPicPr>
          <p:cNvPr id="7" name="object 7"/>
          <p:cNvPicPr/>
          <p:nvPr/>
        </p:nvPicPr>
        <p:blipFill>
          <a:blip r:embed="rId6" cstate="print"/>
          <a:stretch>
            <a:fillRect/>
          </a:stretch>
        </p:blipFill>
        <p:spPr>
          <a:xfrm>
            <a:off x="8333230" y="3357721"/>
            <a:ext cx="2520696" cy="3360928"/>
          </a:xfrm>
          <a:prstGeom prst="rect">
            <a:avLst/>
          </a:prstGeom>
        </p:spPr>
      </p:pic>
      <p:pic>
        <p:nvPicPr>
          <p:cNvPr id="8" name="object 8"/>
          <p:cNvPicPr/>
          <p:nvPr/>
        </p:nvPicPr>
        <p:blipFill rotWithShape="1">
          <a:blip r:embed="rId7" cstate="print"/>
          <a:srcRect l="16958" r="17787"/>
          <a:stretch>
            <a:fillRect/>
          </a:stretch>
        </p:blipFill>
        <p:spPr>
          <a:xfrm>
            <a:off x="5562600" y="1143000"/>
            <a:ext cx="1794414" cy="2062493"/>
          </a:xfrm>
          <a:prstGeom prst="rect">
            <a:avLst/>
          </a:prstGeom>
        </p:spPr>
      </p:pic>
      <p:pic>
        <p:nvPicPr>
          <p:cNvPr id="9" name="object 9"/>
          <p:cNvPicPr/>
          <p:nvPr/>
        </p:nvPicPr>
        <p:blipFill>
          <a:blip r:embed="rId8" cstate="print"/>
          <a:stretch>
            <a:fillRect/>
          </a:stretch>
        </p:blipFill>
        <p:spPr>
          <a:xfrm>
            <a:off x="3168522" y="3330035"/>
            <a:ext cx="4506859" cy="3380257"/>
          </a:xfrm>
          <a:prstGeom prst="rect">
            <a:avLst/>
          </a:prstGeom>
        </p:spPr>
      </p:pic>
      <p:pic>
        <p:nvPicPr>
          <p:cNvPr id="10" name="object 10"/>
          <p:cNvPicPr/>
          <p:nvPr/>
        </p:nvPicPr>
        <p:blipFill>
          <a:blip r:embed="rId9" cstate="print"/>
          <a:stretch>
            <a:fillRect/>
          </a:stretch>
        </p:blipFill>
        <p:spPr>
          <a:xfrm>
            <a:off x="10954511" y="6175242"/>
            <a:ext cx="1123188" cy="594360"/>
          </a:xfrm>
          <a:prstGeom prst="rect">
            <a:avLst/>
          </a:prstGeom>
        </p:spPr>
      </p:pic>
      <p:sp>
        <p:nvSpPr>
          <p:cNvPr id="12" name="object 2" descr="$PPTXTitle"/>
          <p:cNvSpPr txBox="1"/>
          <p:nvPr/>
        </p:nvSpPr>
        <p:spPr>
          <a:xfrm>
            <a:off x="121688" y="304800"/>
            <a:ext cx="55171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Non-lit Sign Board</a:t>
            </a:r>
            <a:endParaRPr lang="en-US" spc="-340" dirty="0">
              <a:latin typeface="Verdana" panose="020B0604030504040204"/>
              <a:cs typeface="Verdana" panose="020B0604030504040204"/>
            </a:endParaRPr>
          </a:p>
        </p:txBody>
      </p:sp>
      <p:sp>
        <p:nvSpPr>
          <p:cNvPr id="13"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10"/>
          <p:cNvPicPr/>
          <p:nvPr/>
        </p:nvPicPr>
        <p:blipFill>
          <a:blip r:embed="rId2" cstate="print"/>
          <a:stretch>
            <a:fillRect/>
          </a:stretch>
        </p:blipFill>
        <p:spPr>
          <a:xfrm>
            <a:off x="10954511" y="6175242"/>
            <a:ext cx="1123188" cy="594360"/>
          </a:xfrm>
          <a:prstGeom prst="rect">
            <a:avLst/>
          </a:prstGeom>
        </p:spPr>
      </p:pic>
      <p:sp>
        <p:nvSpPr>
          <p:cNvPr id="12" name="object 2" descr="$PPTXTitle"/>
          <p:cNvSpPr txBox="1"/>
          <p:nvPr/>
        </p:nvSpPr>
        <p:spPr>
          <a:xfrm>
            <a:off x="121688" y="304800"/>
            <a:ext cx="5517112" cy="556306"/>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IN" sz="2400" dirty="0" smtClean="0"/>
              <a:t>Back-lit </a:t>
            </a:r>
            <a:r>
              <a:rPr lang="en-IN" sz="2400" dirty="0"/>
              <a:t>Signage</a:t>
            </a:r>
            <a:endParaRPr lang="en-US" spc="-340" dirty="0">
              <a:latin typeface="Verdana" panose="020B0604030504040204"/>
              <a:cs typeface="Verdana" panose="020B0604030504040204"/>
            </a:endParaRPr>
          </a:p>
        </p:txBody>
      </p:sp>
      <p:sp>
        <p:nvSpPr>
          <p:cNvPr id="13"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2050" name="Picture 2" descr="Best Illuminated Sign Boards | Top 1 Quality and Desig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184" y="1371601"/>
            <a:ext cx="2928733" cy="212403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LED Backlit Letters | Halo Lit Channel Letters - HC Sig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371601"/>
            <a:ext cx="3810000" cy="2124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descr="Back-Lit Illuminated Signs | Custom Business Sign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8587"/>
          <a:stretch/>
        </p:blipFill>
        <p:spPr bwMode="auto">
          <a:xfrm>
            <a:off x="661533" y="3768591"/>
            <a:ext cx="2746034" cy="223564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Halo-lit Channel Letter Signs"/>
          <p:cNvPicPr>
            <a:picLocks noChangeAspect="1" noChangeArrowheads="1"/>
          </p:cNvPicPr>
          <p:nvPr/>
        </p:nvPicPr>
        <p:blipFill rotWithShape="1">
          <a:blip r:embed="rId6">
            <a:extLst>
              <a:ext uri="{28A0092B-C50C-407E-A947-70E740481C1C}">
                <a14:useLocalDpi xmlns:a14="http://schemas.microsoft.com/office/drawing/2010/main" val="0"/>
              </a:ext>
            </a:extLst>
          </a:blip>
          <a:srcRect t="4275" b="17487"/>
          <a:stretch/>
        </p:blipFill>
        <p:spPr bwMode="auto">
          <a:xfrm>
            <a:off x="3733800" y="3768591"/>
            <a:ext cx="3810000" cy="2235646"/>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Halo lit signs and letters - Sign Maker and Signage Design Company | Voodoo  DesignWorks"/>
          <p:cNvPicPr>
            <a:picLocks noChangeAspect="1" noChangeArrowheads="1"/>
          </p:cNvPicPr>
          <p:nvPr/>
        </p:nvPicPr>
        <p:blipFill rotWithShape="1">
          <a:blip r:embed="rId7">
            <a:extLst>
              <a:ext uri="{28A0092B-C50C-407E-A947-70E740481C1C}">
                <a14:useLocalDpi xmlns:a14="http://schemas.microsoft.com/office/drawing/2010/main" val="0"/>
              </a:ext>
            </a:extLst>
          </a:blip>
          <a:srcRect t="10872" b="20335"/>
          <a:stretch/>
        </p:blipFill>
        <p:spPr bwMode="auto">
          <a:xfrm>
            <a:off x="7852645" y="3784356"/>
            <a:ext cx="3226932" cy="221988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Halo Lit Letters - Illuminate Your Business Signage"/>
          <p:cNvPicPr>
            <a:picLocks noChangeAspect="1" noChangeArrowheads="1"/>
          </p:cNvPicPr>
          <p:nvPr/>
        </p:nvPicPr>
        <p:blipFill rotWithShape="1">
          <a:blip r:embed="rId8">
            <a:extLst>
              <a:ext uri="{28A0092B-C50C-407E-A947-70E740481C1C}">
                <a14:useLocalDpi xmlns:a14="http://schemas.microsoft.com/office/drawing/2010/main" val="0"/>
              </a:ext>
            </a:extLst>
          </a:blip>
          <a:srcRect t="26427"/>
          <a:stretch/>
        </p:blipFill>
        <p:spPr bwMode="auto">
          <a:xfrm>
            <a:off x="7852645" y="1371600"/>
            <a:ext cx="3226932" cy="207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84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2" descr="$PPTXTitle"/>
          <p:cNvSpPr txBox="1"/>
          <p:nvPr/>
        </p:nvSpPr>
        <p:spPr>
          <a:xfrm>
            <a:off x="121688" y="304800"/>
            <a:ext cx="6507711"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Front-lit Signage</a:t>
            </a:r>
            <a:endParaRPr lang="en-US" spc="-340" dirty="0">
              <a:latin typeface="Verdana" panose="020B0604030504040204"/>
              <a:cs typeface="Verdana" panose="020B0604030504040204"/>
            </a:endParaRPr>
          </a:p>
        </p:txBody>
      </p:sp>
      <p:sp>
        <p:nvSpPr>
          <p:cNvPr id="14"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2" name="object 2"/>
          <p:cNvPicPr/>
          <p:nvPr/>
        </p:nvPicPr>
        <p:blipFill>
          <a:blip r:embed="rId3" cstate="print"/>
          <a:stretch>
            <a:fillRect/>
          </a:stretch>
        </p:blipFill>
        <p:spPr>
          <a:xfrm>
            <a:off x="10954511" y="6175242"/>
            <a:ext cx="1123188" cy="594360"/>
          </a:xfrm>
          <a:prstGeom prst="rect">
            <a:avLst/>
          </a:prstGeom>
        </p:spPr>
      </p:pic>
      <p:pic>
        <p:nvPicPr>
          <p:cNvPr id="2057" name="Picture 9" descr="C:\Users\I7\Download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1295400"/>
            <a:ext cx="33020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Users\I7\Downloads\Untitled-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47000" y="4008474"/>
            <a:ext cx="33020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C:\Users\I7\Downloads\Untitled-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14799" y="4008474"/>
            <a:ext cx="33020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Users\I7\Downloads\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3400" y="4008474"/>
            <a:ext cx="33020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C:\Users\I7\Downloads\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47000" y="1295400"/>
            <a:ext cx="317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Users\I7\Downloads\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14799" y="1295400"/>
            <a:ext cx="33020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6104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10"/>
          <p:cNvPicPr/>
          <p:nvPr/>
        </p:nvPicPr>
        <p:blipFill>
          <a:blip r:embed="rId2" cstate="print"/>
          <a:stretch>
            <a:fillRect/>
          </a:stretch>
        </p:blipFill>
        <p:spPr>
          <a:xfrm>
            <a:off x="10954511" y="6175242"/>
            <a:ext cx="1123188" cy="594360"/>
          </a:xfrm>
          <a:prstGeom prst="rect">
            <a:avLst/>
          </a:prstGeom>
        </p:spPr>
      </p:pic>
      <p:sp>
        <p:nvSpPr>
          <p:cNvPr id="12" name="object 2" descr="$PPTXTitle"/>
          <p:cNvSpPr txBox="1"/>
          <p:nvPr/>
        </p:nvSpPr>
        <p:spPr>
          <a:xfrm>
            <a:off x="121687" y="304800"/>
            <a:ext cx="7627657"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Glow </a:t>
            </a:r>
            <a:r>
              <a:rPr lang="en-US" spc="-95" dirty="0">
                <a:latin typeface="Verdana" panose="020B0604030504040204"/>
                <a:cs typeface="Verdana" panose="020B0604030504040204"/>
              </a:rPr>
              <a:t>Sign</a:t>
            </a:r>
            <a:r>
              <a:rPr lang="en-US" spc="-340" dirty="0">
                <a:latin typeface="Verdana" panose="020B0604030504040204"/>
                <a:cs typeface="Verdana" panose="020B0604030504040204"/>
              </a:rPr>
              <a:t> </a:t>
            </a:r>
            <a:r>
              <a:rPr lang="en-US" spc="-95" dirty="0" smtClean="0">
                <a:latin typeface="Verdana" panose="020B0604030504040204"/>
                <a:cs typeface="Verdana" panose="020B0604030504040204"/>
              </a:rPr>
              <a:t>Board</a:t>
            </a:r>
            <a:r>
              <a:rPr lang="en-US" spc="-340" dirty="0" smtClean="0">
                <a:latin typeface="Verdana" panose="020B0604030504040204"/>
                <a:cs typeface="Verdana" panose="020B0604030504040204"/>
              </a:rPr>
              <a:t> (</a:t>
            </a:r>
            <a:r>
              <a:rPr lang="en-US" spc="-95" dirty="0" smtClean="0">
                <a:latin typeface="Verdana" panose="020B0604030504040204"/>
                <a:cs typeface="Verdana" panose="020B0604030504040204"/>
              </a:rPr>
              <a:t>GSB)</a:t>
            </a:r>
            <a:endParaRPr lang="en-US" spc="-340" dirty="0">
              <a:latin typeface="Verdana" panose="020B0604030504040204"/>
              <a:cs typeface="Verdana" panose="020B0604030504040204"/>
            </a:endParaRPr>
          </a:p>
        </p:txBody>
      </p:sp>
      <p:sp>
        <p:nvSpPr>
          <p:cNvPr id="13"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5" name="object 4"/>
          <p:cNvPicPr/>
          <p:nvPr/>
        </p:nvPicPr>
        <p:blipFill>
          <a:blip r:embed="rId3" cstate="print"/>
          <a:stretch>
            <a:fillRect/>
          </a:stretch>
        </p:blipFill>
        <p:spPr>
          <a:xfrm>
            <a:off x="348146" y="1219200"/>
            <a:ext cx="3719341" cy="4956042"/>
          </a:xfrm>
          <a:prstGeom prst="rect">
            <a:avLst/>
          </a:prstGeom>
        </p:spPr>
      </p:pic>
      <p:pic>
        <p:nvPicPr>
          <p:cNvPr id="6" name="object 5"/>
          <p:cNvPicPr/>
          <p:nvPr/>
        </p:nvPicPr>
        <p:blipFill rotWithShape="1">
          <a:blip r:embed="rId4" cstate="print"/>
          <a:srcRect l="7635" t="3977" r="2418"/>
          <a:stretch>
            <a:fillRect/>
          </a:stretch>
        </p:blipFill>
        <p:spPr>
          <a:xfrm>
            <a:off x="4421008" y="1219201"/>
            <a:ext cx="2995414" cy="2513934"/>
          </a:xfrm>
          <a:prstGeom prst="rect">
            <a:avLst/>
          </a:prstGeom>
        </p:spPr>
      </p:pic>
      <p:pic>
        <p:nvPicPr>
          <p:cNvPr id="7" name="object 6"/>
          <p:cNvPicPr/>
          <p:nvPr/>
        </p:nvPicPr>
        <p:blipFill rotWithShape="1">
          <a:blip r:embed="rId5" cstate="print"/>
          <a:srcRect t="5756" b="7217"/>
          <a:stretch>
            <a:fillRect/>
          </a:stretch>
        </p:blipFill>
        <p:spPr>
          <a:xfrm>
            <a:off x="4421006" y="4029075"/>
            <a:ext cx="2995415" cy="2307433"/>
          </a:xfrm>
          <a:prstGeom prst="rect">
            <a:avLst/>
          </a:prstGeom>
        </p:spPr>
      </p:pic>
      <p:pic>
        <p:nvPicPr>
          <p:cNvPr id="8" name="object 7"/>
          <p:cNvPicPr/>
          <p:nvPr/>
        </p:nvPicPr>
        <p:blipFill>
          <a:blip r:embed="rId6" cstate="print"/>
          <a:stretch>
            <a:fillRect/>
          </a:stretch>
        </p:blipFill>
        <p:spPr>
          <a:xfrm>
            <a:off x="7749345" y="1219201"/>
            <a:ext cx="3375855" cy="2531892"/>
          </a:xfrm>
          <a:prstGeom prst="rect">
            <a:avLst/>
          </a:prstGeom>
        </p:spPr>
      </p:pic>
      <p:pic>
        <p:nvPicPr>
          <p:cNvPr id="9" name="Picture 2" descr="Backlit Glow Sign Board at Best Price in Kolkata | Indian Arts &amp; Signs"/>
          <p:cNvPicPr>
            <a:picLocks noChangeAspect="1" noChangeArrowheads="1"/>
          </p:cNvPicPr>
          <p:nvPr/>
        </p:nvPicPr>
        <p:blipFill rotWithShape="1">
          <a:blip r:embed="rId7">
            <a:extLst>
              <a:ext uri="{28A0092B-C50C-407E-A947-70E740481C1C}">
                <a14:useLocalDpi xmlns:a14="http://schemas.microsoft.com/office/drawing/2010/main" val="0"/>
              </a:ext>
            </a:extLst>
          </a:blip>
          <a:srcRect t="1" b="8611"/>
          <a:stretch>
            <a:fillRect/>
          </a:stretch>
        </p:blipFill>
        <p:spPr bwMode="auto">
          <a:xfrm>
            <a:off x="7758683" y="4029075"/>
            <a:ext cx="3366518" cy="2307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98369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10"/>
          <p:cNvPicPr/>
          <p:nvPr/>
        </p:nvPicPr>
        <p:blipFill>
          <a:blip r:embed="rId2" cstate="print"/>
          <a:stretch>
            <a:fillRect/>
          </a:stretch>
        </p:blipFill>
        <p:spPr>
          <a:xfrm>
            <a:off x="10954511" y="6175242"/>
            <a:ext cx="1123188" cy="594360"/>
          </a:xfrm>
          <a:prstGeom prst="rect">
            <a:avLst/>
          </a:prstGeom>
        </p:spPr>
      </p:pic>
      <p:sp>
        <p:nvSpPr>
          <p:cNvPr id="12" name="object 2" descr="$PPTXTitle"/>
          <p:cNvSpPr txBox="1"/>
          <p:nvPr/>
        </p:nvSpPr>
        <p:spPr>
          <a:xfrm>
            <a:off x="121688" y="304800"/>
            <a:ext cx="55171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ACP Signage</a:t>
            </a:r>
            <a:endParaRPr lang="en-US" spc="-340" dirty="0">
              <a:latin typeface="Verdana" panose="020B0604030504040204"/>
              <a:cs typeface="Verdana" panose="020B0604030504040204"/>
            </a:endParaRPr>
          </a:p>
        </p:txBody>
      </p:sp>
      <p:sp>
        <p:nvSpPr>
          <p:cNvPr id="13"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7172" name="Picture 4" descr="Red Rectangle ACP Sign Board at ₹ 135/square feet in Ahmedabad | ID:  20798642191"/>
          <p:cNvPicPr>
            <a:picLocks noChangeAspect="1" noChangeArrowheads="1"/>
          </p:cNvPicPr>
          <p:nvPr/>
        </p:nvPicPr>
        <p:blipFill rotWithShape="1">
          <a:blip r:embed="rId3">
            <a:extLst>
              <a:ext uri="{28A0092B-C50C-407E-A947-70E740481C1C}">
                <a14:useLocalDpi xmlns:a14="http://schemas.microsoft.com/office/drawing/2010/main" val="0"/>
              </a:ext>
            </a:extLst>
          </a:blip>
          <a:srcRect t="26318" b="33959"/>
          <a:stretch/>
        </p:blipFill>
        <p:spPr bwMode="auto">
          <a:xfrm>
            <a:off x="3505200" y="1587062"/>
            <a:ext cx="4762500" cy="1891862"/>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descr="ACP Sign Boar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 name="AutoShape 8" descr="ACP Sign Boar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717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5643" y="1587063"/>
            <a:ext cx="3342404" cy="189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9" name="Picture 11" descr="2D Acrylic ACP Signage Board, For Promotional in Delhi at ₹ 300 / Sq.ft by  AV Signs &amp; Decor - Justdial"/>
          <p:cNvPicPr>
            <a:picLocks noChangeAspect="1" noChangeArrowheads="1"/>
          </p:cNvPicPr>
          <p:nvPr/>
        </p:nvPicPr>
        <p:blipFill rotWithShape="1">
          <a:blip r:embed="rId5">
            <a:extLst>
              <a:ext uri="{28A0092B-C50C-407E-A947-70E740481C1C}">
                <a14:useLocalDpi xmlns:a14="http://schemas.microsoft.com/office/drawing/2010/main" val="0"/>
              </a:ext>
            </a:extLst>
          </a:blip>
          <a:srcRect t="8000" b="24911"/>
          <a:stretch/>
        </p:blipFill>
        <p:spPr bwMode="auto">
          <a:xfrm>
            <a:off x="336059" y="3883714"/>
            <a:ext cx="2968625" cy="1991640"/>
          </a:xfrm>
          <a:prstGeom prst="rect">
            <a:avLst/>
          </a:prstGeom>
          <a:noFill/>
          <a:extLst>
            <a:ext uri="{909E8E84-426E-40DD-AFC4-6F175D3DCCD1}">
              <a14:hiddenFill xmlns:a14="http://schemas.microsoft.com/office/drawing/2010/main">
                <a:solidFill>
                  <a:srgbClr val="FFFFFF"/>
                </a:solidFill>
              </a14:hiddenFill>
            </a:ext>
          </a:extLst>
        </p:spPr>
      </p:pic>
      <p:pic>
        <p:nvPicPr>
          <p:cNvPr id="7181" name="Picture 13" descr="Acp Sign Board at 600.00 INR in Latur, Maharashtra | Sachin Sign Craft"/>
          <p:cNvPicPr>
            <a:picLocks noChangeAspect="1" noChangeArrowheads="1"/>
          </p:cNvPicPr>
          <p:nvPr/>
        </p:nvPicPr>
        <p:blipFill rotWithShape="1">
          <a:blip r:embed="rId6">
            <a:extLst>
              <a:ext uri="{28A0092B-C50C-407E-A947-70E740481C1C}">
                <a14:useLocalDpi xmlns:a14="http://schemas.microsoft.com/office/drawing/2010/main" val="0"/>
              </a:ext>
            </a:extLst>
          </a:blip>
          <a:srcRect t="13903" b="57849"/>
          <a:stretch/>
        </p:blipFill>
        <p:spPr bwMode="auto">
          <a:xfrm>
            <a:off x="3505200" y="3883714"/>
            <a:ext cx="4762500" cy="1991639"/>
          </a:xfrm>
          <a:prstGeom prst="rect">
            <a:avLst/>
          </a:prstGeom>
          <a:noFill/>
          <a:extLst>
            <a:ext uri="{909E8E84-426E-40DD-AFC4-6F175D3DCCD1}">
              <a14:hiddenFill xmlns:a14="http://schemas.microsoft.com/office/drawing/2010/main">
                <a:solidFill>
                  <a:srgbClr val="FFFFFF"/>
                </a:solidFill>
              </a14:hiddenFill>
            </a:ext>
          </a:extLst>
        </p:spPr>
      </p:pic>
      <p:pic>
        <p:nvPicPr>
          <p:cNvPr id="7183" name="Picture 15" descr="Outdoor Advertising Digital Acp Sign Board 12mm in Chennai at ₹ 150 - ₹ 160  / Sq.ft by Digital Design City - Justdial"/>
          <p:cNvPicPr>
            <a:picLocks noChangeAspect="1" noChangeArrowheads="1"/>
          </p:cNvPicPr>
          <p:nvPr/>
        </p:nvPicPr>
        <p:blipFill rotWithShape="1">
          <a:blip r:embed="rId7">
            <a:extLst>
              <a:ext uri="{28A0092B-C50C-407E-A947-70E740481C1C}">
                <a14:useLocalDpi xmlns:a14="http://schemas.microsoft.com/office/drawing/2010/main" val="0"/>
              </a:ext>
            </a:extLst>
          </a:blip>
          <a:srcRect l="8916" t="15133" r="31152" b="45353"/>
          <a:stretch/>
        </p:blipFill>
        <p:spPr bwMode="auto">
          <a:xfrm>
            <a:off x="8465643" y="3883713"/>
            <a:ext cx="3342404" cy="1991639"/>
          </a:xfrm>
          <a:prstGeom prst="rect">
            <a:avLst/>
          </a:prstGeom>
          <a:noFill/>
          <a:extLst>
            <a:ext uri="{909E8E84-426E-40DD-AFC4-6F175D3DCCD1}">
              <a14:hiddenFill xmlns:a14="http://schemas.microsoft.com/office/drawing/2010/main">
                <a:solidFill>
                  <a:srgbClr val="FFFFFF"/>
                </a:solidFill>
              </a14:hiddenFill>
            </a:ext>
          </a:extLst>
        </p:spPr>
      </p:pic>
      <p:pic>
        <p:nvPicPr>
          <p:cNvPr id="7185" name="Picture 17" descr="Led Acp Cladding Signage Board at Best Price in Hyderabad | Decent Signs"/>
          <p:cNvPicPr>
            <a:picLocks noChangeAspect="1" noChangeArrowheads="1"/>
          </p:cNvPicPr>
          <p:nvPr/>
        </p:nvPicPr>
        <p:blipFill rotWithShape="1">
          <a:blip r:embed="rId8">
            <a:extLst>
              <a:ext uri="{28A0092B-C50C-407E-A947-70E740481C1C}">
                <a14:useLocalDpi xmlns:a14="http://schemas.microsoft.com/office/drawing/2010/main" val="0"/>
              </a:ext>
            </a:extLst>
          </a:blip>
          <a:srcRect l="10312" t="12422" r="26698" b="47854"/>
          <a:stretch/>
        </p:blipFill>
        <p:spPr bwMode="auto">
          <a:xfrm>
            <a:off x="304800" y="1587062"/>
            <a:ext cx="2999884" cy="1891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5008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descr="$PPTXTitle"/>
          <p:cNvSpPr txBox="1"/>
          <p:nvPr/>
        </p:nvSpPr>
        <p:spPr>
          <a:xfrm>
            <a:off x="121688" y="304800"/>
            <a:ext cx="6507711"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Fabric Signage</a:t>
            </a:r>
            <a:endParaRPr lang="en-US" spc="-340" dirty="0">
              <a:latin typeface="Verdana" panose="020B0604030504040204"/>
              <a:cs typeface="Verdana" panose="020B0604030504040204"/>
            </a:endParaRPr>
          </a:p>
        </p:txBody>
      </p:sp>
      <p:sp>
        <p:nvSpPr>
          <p:cNvPr id="9"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7" name="object 7"/>
          <p:cNvPicPr/>
          <p:nvPr/>
        </p:nvPicPr>
        <p:blipFill>
          <a:blip r:embed="rId2" cstate="print"/>
          <a:stretch>
            <a:fillRect/>
          </a:stretch>
        </p:blipFill>
        <p:spPr>
          <a:xfrm>
            <a:off x="10916411" y="6175243"/>
            <a:ext cx="1123188" cy="594360"/>
          </a:xfrm>
          <a:prstGeom prst="rect">
            <a:avLst/>
          </a:prstGeom>
        </p:spPr>
      </p:pic>
      <p:pic>
        <p:nvPicPr>
          <p:cNvPr id="11266" name="Picture 2" descr="Fabric sign board in Tirupur at ₹ 700 / Sq.ft by Vicky Flex Printing -  Justdi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277" y="1219200"/>
            <a:ext cx="284480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INNOVISION ARTS Seg Fabric Light Box Signage for Brandings | LED Silicon  Edged Fabric Light Box Graphic for Signages, Brandings for Offices, Shops,  Showroom | Led Fabric Light Box : Amazon.in: Office Product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1398" y="1219200"/>
            <a:ext cx="2844386"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Stainless Steel Backlit Fabric Signage Indoor, Shape: Rectangle at ₹  750/square feet in Chenna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413" y="3733799"/>
            <a:ext cx="2814823" cy="2814823"/>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Fabric LED Signage - SigninIndia: Signin Indi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10600" y="1236078"/>
            <a:ext cx="3276600" cy="4326522"/>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5 Reasons why you should use Fabric Displays for your Next Campaig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71397" y="4334252"/>
            <a:ext cx="2844386" cy="2214370"/>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ACP Alphabet Fabric sign board, Shape: Rectangular Price in New Delhi,  Delhi – ₹300 | sara enterprise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77000" y="1236078"/>
            <a:ext cx="1905000" cy="2540000"/>
          </a:xfrm>
          <a:prstGeom prst="rect">
            <a:avLst/>
          </a:prstGeom>
          <a:noFill/>
          <a:extLst>
            <a:ext uri="{909E8E84-426E-40DD-AFC4-6F175D3DCCD1}">
              <a14:hiddenFill xmlns:a14="http://schemas.microsoft.com/office/drawing/2010/main">
                <a:solidFill>
                  <a:srgbClr val="FFFFFF"/>
                </a:solidFill>
              </a14:hiddenFill>
            </a:ext>
          </a:extLst>
        </p:spPr>
      </p:pic>
      <p:pic>
        <p:nvPicPr>
          <p:cNvPr id="11278" name="Picture 14" descr="LED Fabric Light Board, 6 mm at ₹ 550/piece in New Delhi | ID: 1914221824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7000" y="3886201"/>
            <a:ext cx="1905000" cy="266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54393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descr="WhatsApp Image 2024-10-15 at 10.32.27 AM.jpeg"/>
          <p:cNvPicPr/>
          <p:nvPr/>
        </p:nvPicPr>
        <p:blipFill>
          <a:blip r:embed="rId2" cstate="print"/>
          <a:stretch>
            <a:fillRect/>
          </a:stretch>
        </p:blipFill>
        <p:spPr>
          <a:xfrm>
            <a:off x="488271" y="1243473"/>
            <a:ext cx="5150529" cy="2405287"/>
          </a:xfrm>
          <a:prstGeom prst="rect">
            <a:avLst/>
          </a:prstGeom>
        </p:spPr>
      </p:pic>
      <p:pic>
        <p:nvPicPr>
          <p:cNvPr id="5" name="object 5" descr="WhatsApp Image 2024-10-15 at 10.32.26 AM.jpeg"/>
          <p:cNvPicPr/>
          <p:nvPr/>
        </p:nvPicPr>
        <p:blipFill rotWithShape="1">
          <a:blip r:embed="rId3" cstate="print"/>
          <a:srcRect b="6019"/>
          <a:stretch>
            <a:fillRect/>
          </a:stretch>
        </p:blipFill>
        <p:spPr>
          <a:xfrm>
            <a:off x="488271" y="3962400"/>
            <a:ext cx="5150529" cy="2260524"/>
          </a:xfrm>
          <a:prstGeom prst="rect">
            <a:avLst/>
          </a:prstGeom>
        </p:spPr>
      </p:pic>
      <p:pic>
        <p:nvPicPr>
          <p:cNvPr id="6" name="object 6" descr="WhatsApp Image 2024-10-15 at 10.32.30 AM.jpeg"/>
          <p:cNvPicPr/>
          <p:nvPr/>
        </p:nvPicPr>
        <p:blipFill rotWithShape="1">
          <a:blip r:embed="rId4" cstate="print"/>
          <a:srcRect l="9067" r="863"/>
          <a:stretch>
            <a:fillRect/>
          </a:stretch>
        </p:blipFill>
        <p:spPr>
          <a:xfrm>
            <a:off x="6012078" y="1219200"/>
            <a:ext cx="5189322" cy="2445944"/>
          </a:xfrm>
          <a:prstGeom prst="rect">
            <a:avLst/>
          </a:prstGeom>
        </p:spPr>
      </p:pic>
      <p:pic>
        <p:nvPicPr>
          <p:cNvPr id="7" name="object 7"/>
          <p:cNvPicPr/>
          <p:nvPr/>
        </p:nvPicPr>
        <p:blipFill>
          <a:blip r:embed="rId5" cstate="print"/>
          <a:stretch>
            <a:fillRect/>
          </a:stretch>
        </p:blipFill>
        <p:spPr>
          <a:xfrm>
            <a:off x="10954511" y="6175242"/>
            <a:ext cx="1123188" cy="594360"/>
          </a:xfrm>
          <a:prstGeom prst="rect">
            <a:avLst/>
          </a:prstGeom>
        </p:spPr>
      </p:pic>
      <p:sp>
        <p:nvSpPr>
          <p:cNvPr id="8" name="object 2" descr="$PPTXTitle"/>
          <p:cNvSpPr txBox="1"/>
          <p:nvPr/>
        </p:nvSpPr>
        <p:spPr>
          <a:xfrm>
            <a:off x="121688" y="304800"/>
            <a:ext cx="6507711"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OYO Sunday Hotel Outdoor Signage</a:t>
            </a:r>
            <a:endParaRPr lang="en-US" spc="-340" dirty="0">
              <a:latin typeface="Verdana" panose="020B0604030504040204"/>
              <a:cs typeface="Verdana" panose="020B0604030504040204"/>
            </a:endParaRPr>
          </a:p>
        </p:txBody>
      </p:sp>
      <p:sp>
        <p:nvSpPr>
          <p:cNvPr id="9"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11" name="object 6" descr="WhatsApp Image 2024-10-15 at 10.32.30 AM.jpeg"/>
          <p:cNvPicPr/>
          <p:nvPr/>
        </p:nvPicPr>
        <p:blipFill rotWithShape="1">
          <a:blip r:embed="rId4" cstate="print"/>
          <a:srcRect l="27056" t="12299" r="26696" b="40413"/>
          <a:stretch>
            <a:fillRect/>
          </a:stretch>
        </p:blipFill>
        <p:spPr>
          <a:xfrm>
            <a:off x="5993028" y="3962400"/>
            <a:ext cx="5207419" cy="2260524"/>
          </a:xfrm>
          <a:prstGeom prst="rect">
            <a:avLst/>
          </a:prstGeom>
        </p:spPr>
      </p:pic>
    </p:spTree>
    <p:extLst>
      <p:ext uri="{BB962C8B-B14F-4D97-AF65-F5344CB8AC3E}">
        <p14:creationId xmlns:p14="http://schemas.microsoft.com/office/powerpoint/2010/main" val="266430193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609600" y="1295400"/>
            <a:ext cx="4486843" cy="4974134"/>
          </a:xfrm>
          <a:prstGeom prst="rect">
            <a:avLst/>
          </a:prstGeom>
        </p:spPr>
      </p:pic>
      <p:pic>
        <p:nvPicPr>
          <p:cNvPr id="5" name="object 5"/>
          <p:cNvPicPr/>
          <p:nvPr/>
        </p:nvPicPr>
        <p:blipFill>
          <a:blip r:embed="rId3" cstate="print"/>
          <a:stretch>
            <a:fillRect/>
          </a:stretch>
        </p:blipFill>
        <p:spPr>
          <a:xfrm>
            <a:off x="5715000" y="1295400"/>
            <a:ext cx="5410200" cy="4974134"/>
          </a:xfrm>
          <a:prstGeom prst="rect">
            <a:avLst/>
          </a:prstGeom>
        </p:spPr>
      </p:pic>
      <p:pic>
        <p:nvPicPr>
          <p:cNvPr id="6" name="object 6"/>
          <p:cNvPicPr/>
          <p:nvPr/>
        </p:nvPicPr>
        <p:blipFill>
          <a:blip r:embed="rId4" cstate="print"/>
          <a:stretch>
            <a:fillRect/>
          </a:stretch>
        </p:blipFill>
        <p:spPr>
          <a:xfrm>
            <a:off x="10954511" y="6175242"/>
            <a:ext cx="1123188" cy="594360"/>
          </a:xfrm>
          <a:prstGeom prst="rect">
            <a:avLst/>
          </a:prstGeom>
        </p:spPr>
      </p:pic>
      <p:sp>
        <p:nvSpPr>
          <p:cNvPr id="7" name="object 2" descr="$PPTXTitle"/>
          <p:cNvSpPr txBox="1"/>
          <p:nvPr/>
        </p:nvSpPr>
        <p:spPr>
          <a:xfrm>
            <a:off x="121688" y="304800"/>
            <a:ext cx="6507711"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Asian Paint – Outdoor Signage</a:t>
            </a:r>
            <a:endParaRPr lang="en-US" spc="-340" dirty="0">
              <a:latin typeface="Verdana" panose="020B0604030504040204"/>
              <a:cs typeface="Verdana" panose="020B0604030504040204"/>
            </a:endParaRPr>
          </a:p>
        </p:txBody>
      </p:sp>
      <p:sp>
        <p:nvSpPr>
          <p:cNvPr id="8"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extLst>
      <p:ext uri="{BB962C8B-B14F-4D97-AF65-F5344CB8AC3E}">
        <p14:creationId xmlns:p14="http://schemas.microsoft.com/office/powerpoint/2010/main" val="159500687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p:nvPr/>
        </p:nvSpPr>
        <p:spPr>
          <a:xfrm>
            <a:off x="1828800" y="2012815"/>
            <a:ext cx="8345552" cy="1367041"/>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4400" b="1" spc="-195" dirty="0" smtClean="0">
                <a:solidFill>
                  <a:srgbClr val="232323"/>
                </a:solidFill>
                <a:latin typeface="Verdana" panose="020B0604030504040204"/>
                <a:cs typeface="Verdana" panose="020B0604030504040204"/>
              </a:rPr>
              <a:t>SHOP &amp; RETAIL </a:t>
            </a:r>
          </a:p>
          <a:p>
            <a:pPr marL="12700" algn="ctr">
              <a:spcBef>
                <a:spcPts val="100"/>
              </a:spcBef>
            </a:pPr>
            <a:r>
              <a:rPr lang="en-US" sz="4400" b="1" spc="-195" dirty="0" smtClean="0">
                <a:solidFill>
                  <a:srgbClr val="232323"/>
                </a:solidFill>
                <a:latin typeface="Verdana" panose="020B0604030504040204"/>
                <a:cs typeface="Verdana" panose="020B0604030504040204"/>
              </a:rPr>
              <a:t>BRANDING DISPLAY</a:t>
            </a:r>
            <a:endParaRPr lang="en-US" sz="4400" b="1" spc="-195" dirty="0">
              <a:solidFill>
                <a:srgbClr val="232323"/>
              </a:solidFill>
              <a:latin typeface="Verdana" panose="020B0604030504040204"/>
              <a:cs typeface="Verdana" panose="020B0604030504040204"/>
            </a:endParaRPr>
          </a:p>
        </p:txBody>
      </p:sp>
      <p:sp>
        <p:nvSpPr>
          <p:cNvPr id="3" name="object 3"/>
          <p:cNvSpPr/>
          <p:nvPr/>
        </p:nvSpPr>
        <p:spPr>
          <a:xfrm>
            <a:off x="2252472" y="3736087"/>
            <a:ext cx="7687309" cy="45720"/>
          </a:xfrm>
          <a:custGeom>
            <a:avLst/>
            <a:gdLst/>
            <a:ahLst/>
            <a:cxnLst/>
            <a:rect l="l" t="t" r="r" b="b"/>
            <a:pathLst>
              <a:path w="7687309" h="45720">
                <a:moveTo>
                  <a:pt x="7687056" y="0"/>
                </a:moveTo>
                <a:lnTo>
                  <a:pt x="0" y="0"/>
                </a:lnTo>
                <a:lnTo>
                  <a:pt x="0" y="45718"/>
                </a:lnTo>
                <a:lnTo>
                  <a:pt x="7687056" y="45718"/>
                </a:lnTo>
                <a:lnTo>
                  <a:pt x="7687056" y="0"/>
                </a:lnTo>
                <a:close/>
              </a:path>
            </a:pathLst>
          </a:custGeom>
          <a:solidFill>
            <a:srgbClr val="FFCF03"/>
          </a:solidFill>
        </p:spPr>
        <p:txBody>
          <a:bodyPr wrap="square" lIns="0" tIns="0" rIns="0" bIns="0" rtlCol="0"/>
          <a:lstStyle/>
          <a:p>
            <a:endParaRPr/>
          </a:p>
        </p:txBody>
      </p:sp>
    </p:spTree>
    <p:extLst>
      <p:ext uri="{BB962C8B-B14F-4D97-AF65-F5344CB8AC3E}">
        <p14:creationId xmlns:p14="http://schemas.microsoft.com/office/powerpoint/2010/main" val="209437270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457200" y="1295400"/>
            <a:ext cx="7897368" cy="5344287"/>
          </a:xfrm>
          <a:prstGeom prst="rect">
            <a:avLst/>
          </a:prstGeom>
        </p:spPr>
      </p:pic>
      <p:pic>
        <p:nvPicPr>
          <p:cNvPr id="4" name="object 4"/>
          <p:cNvPicPr/>
          <p:nvPr/>
        </p:nvPicPr>
        <p:blipFill>
          <a:blip r:embed="rId3" cstate="print"/>
          <a:stretch>
            <a:fillRect/>
          </a:stretch>
        </p:blipFill>
        <p:spPr>
          <a:xfrm>
            <a:off x="10954511" y="6175242"/>
            <a:ext cx="1123188" cy="594360"/>
          </a:xfrm>
          <a:prstGeom prst="rect">
            <a:avLst/>
          </a:prstGeom>
        </p:spPr>
      </p:pic>
      <p:sp>
        <p:nvSpPr>
          <p:cNvPr id="5"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LED – Clip On Frame Board</a:t>
            </a:r>
            <a:endParaRPr lang="en-US" spc="-340" dirty="0">
              <a:latin typeface="Verdana" panose="020B0604030504040204"/>
              <a:cs typeface="Verdana" panose="020B0604030504040204"/>
            </a:endParaRPr>
          </a:p>
        </p:txBody>
      </p:sp>
      <p:sp>
        <p:nvSpPr>
          <p:cNvPr id="6"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41986" name="Picture 2" descr="Printed LED Clip On Boards, Thickness : 5-10mm at Rs 450 in Nagpur - ID:  355429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3000" y="1295400"/>
            <a:ext cx="1937918" cy="2590800"/>
          </a:xfrm>
          <a:prstGeom prst="rect">
            <a:avLst/>
          </a:prstGeom>
          <a:noFill/>
          <a:extLst>
            <a:ext uri="{909E8E84-426E-40DD-AFC4-6F175D3DCCD1}">
              <a14:hiddenFill xmlns:a14="http://schemas.microsoft.com/office/drawing/2010/main">
                <a:solidFill>
                  <a:srgbClr val="FFFFFF"/>
                </a:solidFill>
              </a14:hiddenFill>
            </a:ext>
          </a:extLst>
        </p:spPr>
      </p:pic>
      <p:pic>
        <p:nvPicPr>
          <p:cNvPr id="41988" name="Picture 4" descr="Led Clip On Board at ₹ 450/sq ft in New Delhi | ID: 2851254506512"/>
          <p:cNvPicPr>
            <a:picLocks noChangeAspect="1" noChangeArrowheads="1"/>
          </p:cNvPicPr>
          <p:nvPr/>
        </p:nvPicPr>
        <p:blipFill rotWithShape="1">
          <a:blip r:embed="rId5">
            <a:extLst>
              <a:ext uri="{28A0092B-C50C-407E-A947-70E740481C1C}">
                <a14:useLocalDpi xmlns:a14="http://schemas.microsoft.com/office/drawing/2010/main" val="0"/>
              </a:ext>
            </a:extLst>
          </a:blip>
          <a:srcRect l="9935" t="16400" r="9474" b="41800"/>
          <a:stretch>
            <a:fillRect/>
          </a:stretch>
        </p:blipFill>
        <p:spPr bwMode="auto">
          <a:xfrm>
            <a:off x="8305800" y="4267200"/>
            <a:ext cx="2389406" cy="2205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6135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10954511" y="6175242"/>
            <a:ext cx="1123188" cy="594360"/>
          </a:xfrm>
          <a:prstGeom prst="rect">
            <a:avLst/>
          </a:prstGeom>
        </p:spPr>
      </p:pic>
      <p:pic>
        <p:nvPicPr>
          <p:cNvPr id="5" name="object 3"/>
          <p:cNvPicPr/>
          <p:nvPr/>
        </p:nvPicPr>
        <p:blipFill rotWithShape="1">
          <a:blip r:embed="rId3" cstate="print"/>
          <a:srcRect b="47739"/>
          <a:stretch>
            <a:fillRect/>
          </a:stretch>
        </p:blipFill>
        <p:spPr>
          <a:xfrm>
            <a:off x="381000" y="1219201"/>
            <a:ext cx="6935216" cy="2743200"/>
          </a:xfrm>
          <a:prstGeom prst="rect">
            <a:avLst/>
          </a:prstGeom>
        </p:spPr>
      </p:pic>
      <p:sp>
        <p:nvSpPr>
          <p:cNvPr id="6"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Thermoforming Flanges</a:t>
            </a:r>
            <a:endParaRPr lang="en-US" spc="-340" dirty="0">
              <a:latin typeface="Verdana" panose="020B0604030504040204"/>
              <a:cs typeface="Verdana" panose="020B0604030504040204"/>
            </a:endParaRPr>
          </a:p>
        </p:txBody>
      </p:sp>
      <p:sp>
        <p:nvSpPr>
          <p:cNvPr id="7"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44036" name="Picture 4" descr="Thermoforming Display Flanges at ₹ 150/piece in New Delhi | ID: 272900804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1404748"/>
            <a:ext cx="4235904" cy="2372106"/>
          </a:xfrm>
          <a:prstGeom prst="rect">
            <a:avLst/>
          </a:prstGeom>
          <a:noFill/>
          <a:extLst>
            <a:ext uri="{909E8E84-426E-40DD-AFC4-6F175D3DCCD1}">
              <a14:hiddenFill xmlns:a14="http://schemas.microsoft.com/office/drawing/2010/main">
                <a:solidFill>
                  <a:srgbClr val="FFFFFF"/>
                </a:solidFill>
              </a14:hiddenFill>
            </a:ext>
          </a:extLst>
        </p:spPr>
      </p:pic>
      <p:pic>
        <p:nvPicPr>
          <p:cNvPr id="11" name="object 3"/>
          <p:cNvPicPr/>
          <p:nvPr/>
        </p:nvPicPr>
        <p:blipFill rotWithShape="1">
          <a:blip r:embed="rId3" cstate="print"/>
          <a:srcRect l="16343" t="54983" r="54265"/>
          <a:stretch>
            <a:fillRect/>
          </a:stretch>
        </p:blipFill>
        <p:spPr>
          <a:xfrm>
            <a:off x="457200" y="4191000"/>
            <a:ext cx="2038351" cy="2362962"/>
          </a:xfrm>
          <a:prstGeom prst="rect">
            <a:avLst/>
          </a:prstGeom>
        </p:spPr>
      </p:pic>
      <p:pic>
        <p:nvPicPr>
          <p:cNvPr id="12" name="object 3"/>
          <p:cNvPicPr/>
          <p:nvPr/>
        </p:nvPicPr>
        <p:blipFill rotWithShape="1">
          <a:blip r:embed="rId3" cstate="print"/>
          <a:srcRect l="58370" t="55165" r="16770"/>
          <a:stretch>
            <a:fillRect/>
          </a:stretch>
        </p:blipFill>
        <p:spPr>
          <a:xfrm>
            <a:off x="2847974" y="4191000"/>
            <a:ext cx="1724026" cy="2353437"/>
          </a:xfrm>
          <a:prstGeom prst="rect">
            <a:avLst/>
          </a:prstGeom>
        </p:spPr>
      </p:pic>
      <p:pic>
        <p:nvPicPr>
          <p:cNvPr id="44040" name="Picture 8" descr="Thermoforming Display Flanges, For Advertising at ₹ 400/piece in New Delh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8659" y="4191000"/>
            <a:ext cx="3041896" cy="22814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rotWithShape="1">
          <a:blip r:embed="rId2" cstate="print"/>
          <a:srcRect r="817" b="51428"/>
          <a:stretch>
            <a:fillRect/>
          </a:stretch>
        </p:blipFill>
        <p:spPr>
          <a:xfrm>
            <a:off x="228600" y="1197084"/>
            <a:ext cx="8686800" cy="2628264"/>
          </a:xfrm>
          <a:prstGeom prst="rect">
            <a:avLst/>
          </a:prstGeom>
        </p:spPr>
      </p:pic>
      <p:pic>
        <p:nvPicPr>
          <p:cNvPr id="4" name="object 4"/>
          <p:cNvPicPr/>
          <p:nvPr/>
        </p:nvPicPr>
        <p:blipFill>
          <a:blip r:embed="rId3" cstate="print"/>
          <a:stretch>
            <a:fillRect/>
          </a:stretch>
        </p:blipFill>
        <p:spPr>
          <a:xfrm>
            <a:off x="10954511" y="6175242"/>
            <a:ext cx="1123188" cy="594360"/>
          </a:xfrm>
          <a:prstGeom prst="rect">
            <a:avLst/>
          </a:prstGeom>
        </p:spPr>
      </p:pic>
      <p:sp>
        <p:nvSpPr>
          <p:cNvPr id="5"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General Trade Thermoforming Poster</a:t>
            </a:r>
            <a:endParaRPr lang="en-US" spc="-340" dirty="0">
              <a:latin typeface="Verdana" panose="020B0604030504040204"/>
              <a:cs typeface="Verdana" panose="020B0604030504040204"/>
            </a:endParaRPr>
          </a:p>
        </p:txBody>
      </p:sp>
      <p:sp>
        <p:nvSpPr>
          <p:cNvPr id="6"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8" name="object 3"/>
          <p:cNvPicPr/>
          <p:nvPr/>
        </p:nvPicPr>
        <p:blipFill rotWithShape="1">
          <a:blip r:embed="rId2" cstate="print"/>
          <a:srcRect l="48235" t="59464" r="18469" b="4464"/>
          <a:stretch>
            <a:fillRect/>
          </a:stretch>
        </p:blipFill>
        <p:spPr>
          <a:xfrm>
            <a:off x="2583196" y="3940284"/>
            <a:ext cx="3741404" cy="2504202"/>
          </a:xfrm>
          <a:prstGeom prst="rect">
            <a:avLst/>
          </a:prstGeom>
        </p:spPr>
      </p:pic>
      <p:pic>
        <p:nvPicPr>
          <p:cNvPr id="9" name="object 3"/>
          <p:cNvPicPr/>
          <p:nvPr/>
        </p:nvPicPr>
        <p:blipFill rotWithShape="1">
          <a:blip r:embed="rId2" cstate="print"/>
          <a:srcRect l="19858" t="55714" r="61827" b="228"/>
          <a:stretch>
            <a:fillRect/>
          </a:stretch>
        </p:blipFill>
        <p:spPr>
          <a:xfrm>
            <a:off x="381000" y="3985432"/>
            <a:ext cx="1676400" cy="2491568"/>
          </a:xfrm>
          <a:prstGeom prst="rect">
            <a:avLst/>
          </a:prstGeom>
        </p:spPr>
      </p:pic>
      <p:pic>
        <p:nvPicPr>
          <p:cNvPr id="40962" name="Picture 2" descr="Rectangular Plastic PVC Thermofoam Poster, 0.25 at ₹ 52 in Mumba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3985431"/>
            <a:ext cx="1844291" cy="2459055"/>
          </a:xfrm>
          <a:prstGeom prst="rect">
            <a:avLst/>
          </a:prstGeom>
          <a:noFill/>
          <a:extLst>
            <a:ext uri="{909E8E84-426E-40DD-AFC4-6F175D3DCCD1}">
              <a14:hiddenFill xmlns:a14="http://schemas.microsoft.com/office/drawing/2010/main">
                <a:solidFill>
                  <a:srgbClr val="FFFFFF"/>
                </a:solidFill>
              </a14:hiddenFill>
            </a:ext>
          </a:extLst>
        </p:spPr>
      </p:pic>
      <p:pic>
        <p:nvPicPr>
          <p:cNvPr id="40964" name="Picture 4" descr="3d Thermoforming Poster at Best Price in New Delhi, Delhi | Abhinav  Enterprises"/>
          <p:cNvPicPr>
            <a:picLocks noChangeAspect="1" noChangeArrowheads="1"/>
          </p:cNvPicPr>
          <p:nvPr/>
        </p:nvPicPr>
        <p:blipFill rotWithShape="1">
          <a:blip r:embed="rId5">
            <a:extLst>
              <a:ext uri="{28A0092B-C50C-407E-A947-70E740481C1C}">
                <a14:useLocalDpi xmlns:a14="http://schemas.microsoft.com/office/drawing/2010/main" val="0"/>
              </a:ext>
            </a:extLst>
          </a:blip>
          <a:srcRect l="11998" r="11533"/>
          <a:stretch>
            <a:fillRect/>
          </a:stretch>
        </p:blipFill>
        <p:spPr bwMode="auto">
          <a:xfrm>
            <a:off x="9144000" y="1273284"/>
            <a:ext cx="1810511" cy="2367611"/>
          </a:xfrm>
          <a:prstGeom prst="rect">
            <a:avLst/>
          </a:prstGeom>
          <a:noFill/>
          <a:extLst>
            <a:ext uri="{909E8E84-426E-40DD-AFC4-6F175D3DCCD1}">
              <a14:hiddenFill xmlns:a14="http://schemas.microsoft.com/office/drawing/2010/main">
                <a:solidFill>
                  <a:srgbClr val="FFFFFF"/>
                </a:solidFill>
              </a14:hiddenFill>
            </a:ext>
          </a:extLst>
        </p:spPr>
      </p:pic>
      <p:pic>
        <p:nvPicPr>
          <p:cNvPr id="40966" name="Picture 6" descr="Rectangular Plastic PVC Thermofoam Poster, 0.25 at ₹ 52 in Mumbai"/>
          <p:cNvPicPr>
            <a:picLocks noChangeAspect="1" noChangeArrowheads="1"/>
          </p:cNvPicPr>
          <p:nvPr/>
        </p:nvPicPr>
        <p:blipFill rotWithShape="1">
          <a:blip r:embed="rId6">
            <a:extLst>
              <a:ext uri="{28A0092B-C50C-407E-A947-70E740481C1C}">
                <a14:useLocalDpi xmlns:a14="http://schemas.microsoft.com/office/drawing/2010/main" val="0"/>
              </a:ext>
            </a:extLst>
          </a:blip>
          <a:srcRect l="-2747" t="8800" r="-5098" b="12000"/>
          <a:stretch>
            <a:fillRect/>
          </a:stretch>
        </p:blipFill>
        <p:spPr bwMode="auto">
          <a:xfrm>
            <a:off x="9143240" y="3985430"/>
            <a:ext cx="1905760" cy="2490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29872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381000" y="1430769"/>
            <a:ext cx="7954518" cy="4934585"/>
          </a:xfrm>
          <a:prstGeom prst="rect">
            <a:avLst/>
          </a:prstGeom>
        </p:spPr>
      </p:pic>
      <p:pic>
        <p:nvPicPr>
          <p:cNvPr id="4" name="object 4"/>
          <p:cNvPicPr/>
          <p:nvPr/>
        </p:nvPicPr>
        <p:blipFill>
          <a:blip r:embed="rId3" cstate="print"/>
          <a:stretch>
            <a:fillRect/>
          </a:stretch>
        </p:blipFill>
        <p:spPr>
          <a:xfrm>
            <a:off x="10954511" y="6175242"/>
            <a:ext cx="1123188" cy="594360"/>
          </a:xfrm>
          <a:prstGeom prst="rect">
            <a:avLst/>
          </a:prstGeom>
        </p:spPr>
      </p:pic>
      <p:sp>
        <p:nvSpPr>
          <p:cNvPr id="5"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ABS / Non-lit Flanges</a:t>
            </a:r>
            <a:endParaRPr lang="en-US" spc="-340" dirty="0">
              <a:latin typeface="Verdana" panose="020B0604030504040204"/>
              <a:cs typeface="Verdana" panose="020B0604030504040204"/>
            </a:endParaRPr>
          </a:p>
        </p:txBody>
      </p:sp>
      <p:sp>
        <p:nvSpPr>
          <p:cNvPr id="6"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45058" name="Picture 2" descr="Promotional Flanges, Abs Flanges, Non Lit Flanges, Sunboard Flanges, at ₹  150/piece in New Delhi"/>
          <p:cNvPicPr>
            <a:picLocks noChangeAspect="1" noChangeArrowheads="1"/>
          </p:cNvPicPr>
          <p:nvPr/>
        </p:nvPicPr>
        <p:blipFill rotWithShape="1">
          <a:blip r:embed="rId4">
            <a:extLst>
              <a:ext uri="{28A0092B-C50C-407E-A947-70E740481C1C}">
                <a14:useLocalDpi xmlns:a14="http://schemas.microsoft.com/office/drawing/2010/main" val="0"/>
              </a:ext>
            </a:extLst>
          </a:blip>
          <a:srcRect l="10177" t="9062" r="10623" b="9317"/>
          <a:stretch>
            <a:fillRect/>
          </a:stretch>
        </p:blipFill>
        <p:spPr bwMode="auto">
          <a:xfrm>
            <a:off x="8747123" y="1430769"/>
            <a:ext cx="2530477" cy="2607831"/>
          </a:xfrm>
          <a:prstGeom prst="rect">
            <a:avLst/>
          </a:prstGeom>
          <a:noFill/>
          <a:extLst>
            <a:ext uri="{909E8E84-426E-40DD-AFC4-6F175D3DCCD1}">
              <a14:hiddenFill xmlns:a14="http://schemas.microsoft.com/office/drawing/2010/main">
                <a:solidFill>
                  <a:srgbClr val="FFFFFF"/>
                </a:solidFill>
              </a14:hiddenFill>
            </a:ext>
          </a:extLst>
        </p:spPr>
      </p:pic>
      <p:pic>
        <p:nvPicPr>
          <p:cNvPr id="45060" name="Picture 4" descr="ABS Rectangle Display Flange at ₹ 140/piece in Indore | ID: 28545598911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248" y="4267200"/>
            <a:ext cx="1803372" cy="20981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304800" y="1066800"/>
            <a:ext cx="9264523" cy="5441442"/>
          </a:xfrm>
          <a:prstGeom prst="rect">
            <a:avLst/>
          </a:prstGeom>
        </p:spPr>
      </p:pic>
      <p:sp>
        <p:nvSpPr>
          <p:cNvPr id="7"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LED – With UV Print Flanges</a:t>
            </a:r>
            <a:endParaRPr lang="en-US" spc="-340" dirty="0">
              <a:latin typeface="Verdana" panose="020B0604030504040204"/>
              <a:cs typeface="Verdana" panose="020B0604030504040204"/>
            </a:endParaRPr>
          </a:p>
        </p:txBody>
      </p:sp>
      <p:sp>
        <p:nvSpPr>
          <p:cNvPr id="8"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43012" name="Picture 4" descr="Acrylic UV Printed Display Flange, For Promotion at ₹ 1300/piece in New  Delh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7400" y="1219200"/>
            <a:ext cx="1937192" cy="2133600"/>
          </a:xfrm>
          <a:prstGeom prst="rect">
            <a:avLst/>
          </a:prstGeom>
          <a:noFill/>
          <a:extLst>
            <a:ext uri="{909E8E84-426E-40DD-AFC4-6F175D3DCCD1}">
              <a14:hiddenFill xmlns:a14="http://schemas.microsoft.com/office/drawing/2010/main">
                <a:solidFill>
                  <a:srgbClr val="FFFFFF"/>
                </a:solidFill>
              </a14:hiddenFill>
            </a:ext>
          </a:extLst>
        </p:spPr>
      </p:pic>
      <p:pic>
        <p:nvPicPr>
          <p:cNvPr id="43014" name="Picture 6" descr="Vinyl Uv Inkjet U V Printing at ₹ 750/piece in New Delhi | ID: 28518680857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77400" y="3657600"/>
            <a:ext cx="1541678" cy="2743199"/>
          </a:xfrm>
          <a:prstGeom prst="rect">
            <a:avLst/>
          </a:prstGeom>
          <a:noFill/>
          <a:extLst>
            <a:ext uri="{909E8E84-426E-40DD-AFC4-6F175D3DCCD1}">
              <a14:hiddenFill xmlns:a14="http://schemas.microsoft.com/office/drawing/2010/main">
                <a:solidFill>
                  <a:srgbClr val="FFFFFF"/>
                </a:solidFill>
              </a14:hiddenFill>
            </a:ext>
          </a:extLst>
        </p:spPr>
      </p:pic>
      <p:pic>
        <p:nvPicPr>
          <p:cNvPr id="10" name="object 4"/>
          <p:cNvPicPr/>
          <p:nvPr/>
        </p:nvPicPr>
        <p:blipFill>
          <a:blip r:embed="rId5" cstate="print"/>
          <a:stretch>
            <a:fillRect/>
          </a:stretch>
        </p:blipFill>
        <p:spPr>
          <a:xfrm>
            <a:off x="10954511" y="6175242"/>
            <a:ext cx="1123188" cy="594360"/>
          </a:xfrm>
          <a:prstGeom prst="rect">
            <a:avLst/>
          </a:prstGeom>
        </p:spPr>
      </p:pic>
    </p:spTree>
    <p:extLst>
      <p:ext uri="{BB962C8B-B14F-4D97-AF65-F5344CB8AC3E}">
        <p14:creationId xmlns:p14="http://schemas.microsoft.com/office/powerpoint/2010/main" val="36052743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457200" y="1276222"/>
            <a:ext cx="8081392" cy="5429378"/>
          </a:xfrm>
          <a:prstGeom prst="rect">
            <a:avLst/>
          </a:prstGeom>
        </p:spPr>
      </p:pic>
      <p:pic>
        <p:nvPicPr>
          <p:cNvPr id="4" name="object 4"/>
          <p:cNvPicPr/>
          <p:nvPr/>
        </p:nvPicPr>
        <p:blipFill>
          <a:blip r:embed="rId3" cstate="print"/>
          <a:stretch>
            <a:fillRect/>
          </a:stretch>
        </p:blipFill>
        <p:spPr>
          <a:xfrm>
            <a:off x="10954511" y="6175242"/>
            <a:ext cx="1123188" cy="594360"/>
          </a:xfrm>
          <a:prstGeom prst="rect">
            <a:avLst/>
          </a:prstGeom>
        </p:spPr>
      </p:pic>
      <p:sp>
        <p:nvSpPr>
          <p:cNvPr id="7"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Block-Out With Flasher </a:t>
            </a:r>
            <a:r>
              <a:rPr lang="en-US" spc="-95" dirty="0">
                <a:latin typeface="Verdana" panose="020B0604030504040204"/>
                <a:cs typeface="Verdana" panose="020B0604030504040204"/>
              </a:rPr>
              <a:t>W</a:t>
            </a:r>
            <a:r>
              <a:rPr lang="en-US" spc="-95" dirty="0" smtClean="0">
                <a:latin typeface="Verdana" panose="020B0604030504040204"/>
                <a:cs typeface="Verdana" panose="020B0604030504040204"/>
              </a:rPr>
              <a:t>all Display</a:t>
            </a:r>
            <a:endParaRPr lang="en-US" spc="-340" dirty="0">
              <a:latin typeface="Verdana" panose="020B0604030504040204"/>
              <a:cs typeface="Verdana" panose="020B0604030504040204"/>
            </a:endParaRPr>
          </a:p>
        </p:txBody>
      </p:sp>
      <p:sp>
        <p:nvSpPr>
          <p:cNvPr id="8"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6148" name="Picture 4" descr="Blockout With Flasher Wall Display at ₹ 2000/piece | New Delhi | ID:  18642943691"/>
          <p:cNvPicPr>
            <a:picLocks noChangeAspect="1" noChangeArrowheads="1"/>
          </p:cNvPicPr>
          <p:nvPr/>
        </p:nvPicPr>
        <p:blipFill rotWithShape="1">
          <a:blip r:embed="rId4">
            <a:extLst>
              <a:ext uri="{28A0092B-C50C-407E-A947-70E740481C1C}">
                <a14:useLocalDpi xmlns:a14="http://schemas.microsoft.com/office/drawing/2010/main" val="0"/>
              </a:ext>
            </a:extLst>
          </a:blip>
          <a:srcRect l="6963" b="6145"/>
          <a:stretch>
            <a:fillRect/>
          </a:stretch>
        </p:blipFill>
        <p:spPr bwMode="auto">
          <a:xfrm>
            <a:off x="8977312" y="1276221"/>
            <a:ext cx="1628775" cy="246710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Red LED Block Out Board at ₹ 500/square feet in New Delhi | ID: 20416836188"/>
          <p:cNvPicPr>
            <a:picLocks noChangeAspect="1" noChangeArrowheads="1"/>
          </p:cNvPicPr>
          <p:nvPr/>
        </p:nvPicPr>
        <p:blipFill rotWithShape="1">
          <a:blip r:embed="rId5">
            <a:extLst>
              <a:ext uri="{28A0092B-C50C-407E-A947-70E740481C1C}">
                <a14:useLocalDpi xmlns:a14="http://schemas.microsoft.com/office/drawing/2010/main" val="0"/>
              </a:ext>
            </a:extLst>
          </a:blip>
          <a:srcRect l="11509" r="9667"/>
          <a:stretch>
            <a:fillRect/>
          </a:stretch>
        </p:blipFill>
        <p:spPr bwMode="auto">
          <a:xfrm>
            <a:off x="8915400" y="4067111"/>
            <a:ext cx="1752600" cy="25622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p:nvPr/>
        </p:nvSpPr>
        <p:spPr>
          <a:xfrm>
            <a:off x="1923350" y="2696336"/>
            <a:ext cx="8345552" cy="689932"/>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4400" b="1" spc="-195" dirty="0">
                <a:solidFill>
                  <a:srgbClr val="232323"/>
                </a:solidFill>
                <a:latin typeface="Verdana" panose="020B0604030504040204"/>
                <a:cs typeface="Verdana" panose="020B0604030504040204"/>
              </a:rPr>
              <a:t>PRINTING PORTFOLIO</a:t>
            </a:r>
          </a:p>
        </p:txBody>
      </p:sp>
      <p:sp>
        <p:nvSpPr>
          <p:cNvPr id="3" name="object 3"/>
          <p:cNvSpPr/>
          <p:nvPr/>
        </p:nvSpPr>
        <p:spPr>
          <a:xfrm>
            <a:off x="2252472" y="3736087"/>
            <a:ext cx="7687309" cy="45720"/>
          </a:xfrm>
          <a:custGeom>
            <a:avLst/>
            <a:gdLst/>
            <a:ahLst/>
            <a:cxnLst/>
            <a:rect l="l" t="t" r="r" b="b"/>
            <a:pathLst>
              <a:path w="7687309" h="45720">
                <a:moveTo>
                  <a:pt x="7687056" y="0"/>
                </a:moveTo>
                <a:lnTo>
                  <a:pt x="0" y="0"/>
                </a:lnTo>
                <a:lnTo>
                  <a:pt x="0" y="45718"/>
                </a:lnTo>
                <a:lnTo>
                  <a:pt x="7687056" y="45718"/>
                </a:lnTo>
                <a:lnTo>
                  <a:pt x="7687056" y="0"/>
                </a:lnTo>
                <a:close/>
              </a:path>
            </a:pathLst>
          </a:custGeom>
          <a:solidFill>
            <a:srgbClr val="FFCF03"/>
          </a:solidFill>
        </p:spPr>
        <p:txBody>
          <a:bodyPr wrap="square" lIns="0" tIns="0" rIns="0" bIns="0" rtlCol="0"/>
          <a:lstStyle/>
          <a:p>
            <a:endParaRPr/>
          </a:p>
        </p:txBody>
      </p:sp>
    </p:spTree>
    <p:extLst>
      <p:ext uri="{BB962C8B-B14F-4D97-AF65-F5344CB8AC3E}">
        <p14:creationId xmlns:p14="http://schemas.microsoft.com/office/powerpoint/2010/main" val="391804382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ject 7"/>
          <p:cNvPicPr/>
          <p:nvPr/>
        </p:nvPicPr>
        <p:blipFill>
          <a:blip r:embed="rId2" cstate="print"/>
          <a:stretch>
            <a:fillRect/>
          </a:stretch>
        </p:blipFill>
        <p:spPr>
          <a:xfrm>
            <a:off x="10954511" y="6175242"/>
            <a:ext cx="1123188" cy="594360"/>
          </a:xfrm>
          <a:prstGeom prst="rect">
            <a:avLst/>
          </a:prstGeom>
        </p:spPr>
      </p:pic>
      <p:grpSp>
        <p:nvGrpSpPr>
          <p:cNvPr id="3" name="Group 2"/>
          <p:cNvGrpSpPr/>
          <p:nvPr/>
        </p:nvGrpSpPr>
        <p:grpSpPr>
          <a:xfrm>
            <a:off x="2146965" y="6224708"/>
            <a:ext cx="7382481" cy="304997"/>
            <a:chOff x="443676" y="6148508"/>
            <a:chExt cx="7382481" cy="304997"/>
          </a:xfrm>
        </p:grpSpPr>
        <p:sp>
          <p:nvSpPr>
            <p:cNvPr id="15" name="object 15"/>
            <p:cNvSpPr txBox="1"/>
            <p:nvPr/>
          </p:nvSpPr>
          <p:spPr>
            <a:xfrm>
              <a:off x="5732562" y="6153785"/>
              <a:ext cx="2093595" cy="299720"/>
            </a:xfrm>
            <a:prstGeom prst="rect">
              <a:avLst/>
            </a:prstGeom>
          </p:spPr>
          <p:txBody>
            <a:bodyPr vert="horz" wrap="square" lIns="0" tIns="12700" rIns="0" bIns="0" rtlCol="0">
              <a:spAutoFit/>
            </a:bodyPr>
            <a:lstStyle/>
            <a:p>
              <a:pPr marL="12700">
                <a:lnSpc>
                  <a:spcPct val="100000"/>
                </a:lnSpc>
                <a:spcBef>
                  <a:spcPts val="100"/>
                </a:spcBef>
              </a:pPr>
              <a:r>
                <a:rPr lang="en-US" sz="1800" dirty="0" smtClean="0">
                  <a:latin typeface="Arial" panose="020B0604020202020204"/>
                  <a:cs typeface="Arial" panose="020B0604020202020204"/>
                </a:rPr>
                <a:t>Offset Printing</a:t>
              </a:r>
              <a:endParaRPr sz="1800" dirty="0">
                <a:latin typeface="Arial" panose="020B0604020202020204"/>
                <a:cs typeface="Arial" panose="020B0604020202020204"/>
              </a:endParaRPr>
            </a:p>
          </p:txBody>
        </p:sp>
        <p:sp>
          <p:nvSpPr>
            <p:cNvPr id="18" name="object 18"/>
            <p:cNvSpPr txBox="1"/>
            <p:nvPr/>
          </p:nvSpPr>
          <p:spPr>
            <a:xfrm>
              <a:off x="443676" y="6148508"/>
              <a:ext cx="2536951" cy="289823"/>
            </a:xfrm>
            <a:prstGeom prst="rect">
              <a:avLst/>
            </a:prstGeom>
          </p:spPr>
          <p:txBody>
            <a:bodyPr vert="horz" wrap="square" lIns="0" tIns="12700" rIns="0" bIns="0" rtlCol="0">
              <a:spAutoFit/>
            </a:bodyPr>
            <a:lstStyle/>
            <a:p>
              <a:pPr marL="12700">
                <a:lnSpc>
                  <a:spcPct val="100000"/>
                </a:lnSpc>
                <a:spcBef>
                  <a:spcPts val="100"/>
                </a:spcBef>
              </a:pPr>
              <a:r>
                <a:rPr lang="en-US" sz="1800" dirty="0" smtClean="0">
                  <a:latin typeface="Arial" panose="020B0604020202020204"/>
                  <a:cs typeface="Arial" panose="020B0604020202020204"/>
                </a:rPr>
                <a:t>Embossed UV Printing</a:t>
              </a:r>
              <a:endParaRPr sz="1800" dirty="0">
                <a:latin typeface="Arial" panose="020B0604020202020204"/>
                <a:cs typeface="Arial" panose="020B0604020202020204"/>
              </a:endParaRPr>
            </a:p>
          </p:txBody>
        </p:sp>
      </p:grpSp>
      <p:grpSp>
        <p:nvGrpSpPr>
          <p:cNvPr id="2" name="Group 1"/>
          <p:cNvGrpSpPr/>
          <p:nvPr/>
        </p:nvGrpSpPr>
        <p:grpSpPr>
          <a:xfrm>
            <a:off x="567944" y="3392313"/>
            <a:ext cx="10534901" cy="304658"/>
            <a:chOff x="567944" y="3182127"/>
            <a:chExt cx="10534901" cy="304658"/>
          </a:xfrm>
        </p:grpSpPr>
        <p:sp>
          <p:nvSpPr>
            <p:cNvPr id="16" name="object 16"/>
            <p:cNvSpPr txBox="1"/>
            <p:nvPr/>
          </p:nvSpPr>
          <p:spPr>
            <a:xfrm>
              <a:off x="567944" y="3182127"/>
              <a:ext cx="2708656" cy="289823"/>
            </a:xfrm>
            <a:prstGeom prst="rect">
              <a:avLst/>
            </a:prstGeom>
          </p:spPr>
          <p:txBody>
            <a:bodyPr vert="horz" wrap="square" lIns="0" tIns="12700" rIns="0" bIns="0" rtlCol="0">
              <a:spAutoFit/>
            </a:bodyPr>
            <a:lstStyle/>
            <a:p>
              <a:pPr marL="12700" algn="ctr">
                <a:lnSpc>
                  <a:spcPct val="100000"/>
                </a:lnSpc>
                <a:spcBef>
                  <a:spcPts val="100"/>
                </a:spcBef>
              </a:pPr>
              <a:r>
                <a:rPr lang="en-US" sz="1800" dirty="0" smtClean="0">
                  <a:latin typeface="Arial" panose="020B0604020202020204"/>
                  <a:cs typeface="Arial" panose="020B0604020202020204"/>
                </a:rPr>
                <a:t>Flex Printing</a:t>
              </a:r>
              <a:endParaRPr sz="1800" dirty="0">
                <a:latin typeface="Arial" panose="020B0604020202020204"/>
                <a:cs typeface="Arial" panose="020B0604020202020204"/>
              </a:endParaRPr>
            </a:p>
          </p:txBody>
        </p:sp>
        <p:sp>
          <p:nvSpPr>
            <p:cNvPr id="17" name="object 17"/>
            <p:cNvSpPr txBox="1"/>
            <p:nvPr/>
          </p:nvSpPr>
          <p:spPr>
            <a:xfrm>
              <a:off x="5334000" y="3187065"/>
              <a:ext cx="1570355" cy="299720"/>
            </a:xfrm>
            <a:prstGeom prst="rect">
              <a:avLst/>
            </a:prstGeom>
          </p:spPr>
          <p:txBody>
            <a:bodyPr vert="horz" wrap="square" lIns="0" tIns="12700" rIns="0" bIns="0" rtlCol="0">
              <a:spAutoFit/>
            </a:bodyPr>
            <a:lstStyle/>
            <a:p>
              <a:pPr marL="12700">
                <a:lnSpc>
                  <a:spcPct val="100000"/>
                </a:lnSpc>
                <a:spcBef>
                  <a:spcPts val="100"/>
                </a:spcBef>
              </a:pPr>
              <a:r>
                <a:rPr lang="en-US" sz="1800" spc="-10" dirty="0" smtClean="0">
                  <a:latin typeface="Arial" panose="020B0604020202020204"/>
                  <a:cs typeface="Arial" panose="020B0604020202020204"/>
                </a:rPr>
                <a:t>Vinyl Printing</a:t>
              </a:r>
              <a:endParaRPr sz="1800" dirty="0">
                <a:latin typeface="Arial" panose="020B0604020202020204"/>
                <a:cs typeface="Arial" panose="020B0604020202020204"/>
              </a:endParaRPr>
            </a:p>
          </p:txBody>
        </p:sp>
        <p:sp>
          <p:nvSpPr>
            <p:cNvPr id="19" name="object 19"/>
            <p:cNvSpPr txBox="1"/>
            <p:nvPr/>
          </p:nvSpPr>
          <p:spPr>
            <a:xfrm>
              <a:off x="8376647" y="3182849"/>
              <a:ext cx="2726198" cy="289823"/>
            </a:xfrm>
            <a:prstGeom prst="rect">
              <a:avLst/>
            </a:prstGeom>
          </p:spPr>
          <p:txBody>
            <a:bodyPr vert="horz" wrap="square" lIns="0" tIns="12700" rIns="0" bIns="0" rtlCol="0">
              <a:spAutoFit/>
            </a:bodyPr>
            <a:lstStyle/>
            <a:p>
              <a:pPr marL="12700" algn="ctr">
                <a:lnSpc>
                  <a:spcPct val="100000"/>
                </a:lnSpc>
                <a:spcBef>
                  <a:spcPts val="100"/>
                </a:spcBef>
              </a:pPr>
              <a:r>
                <a:rPr lang="en-US" sz="1800" dirty="0" smtClean="0">
                  <a:latin typeface="Arial" panose="020B0604020202020204"/>
                  <a:cs typeface="Arial" panose="020B0604020202020204"/>
                </a:rPr>
                <a:t>UV Printing</a:t>
              </a:r>
              <a:endParaRPr sz="1800" dirty="0">
                <a:latin typeface="Arial" panose="020B0604020202020204"/>
                <a:cs typeface="Arial" panose="020B0604020202020204"/>
              </a:endParaRPr>
            </a:p>
          </p:txBody>
        </p:sp>
      </p:grpSp>
      <p:sp>
        <p:nvSpPr>
          <p:cNvPr id="20" name="object 2" descr="$PPTXTitle"/>
          <p:cNvSpPr txBox="1"/>
          <p:nvPr/>
        </p:nvSpPr>
        <p:spPr>
          <a:xfrm>
            <a:off x="121688" y="304800"/>
            <a:ext cx="6507711"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a:latin typeface="Verdana" panose="020B0604030504040204"/>
                <a:cs typeface="Verdana" panose="020B0604030504040204"/>
              </a:rPr>
              <a:t>Categories </a:t>
            </a:r>
            <a:r>
              <a:rPr lang="en-US" spc="-95" dirty="0" smtClean="0">
                <a:latin typeface="Verdana" panose="020B0604030504040204"/>
                <a:cs typeface="Verdana" panose="020B0604030504040204"/>
              </a:rPr>
              <a:t>Printing</a:t>
            </a:r>
            <a:endParaRPr lang="en-US" spc="-340" dirty="0">
              <a:latin typeface="Verdana" panose="020B0604030504040204"/>
              <a:cs typeface="Verdana" panose="020B0604030504040204"/>
            </a:endParaRPr>
          </a:p>
        </p:txBody>
      </p:sp>
      <p:sp>
        <p:nvSpPr>
          <p:cNvPr id="21" name="object 3"/>
          <p:cNvSpPr/>
          <p:nvPr/>
        </p:nvSpPr>
        <p:spPr>
          <a:xfrm>
            <a:off x="381000" y="939778"/>
            <a:ext cx="3522731" cy="59344"/>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4800" y="1161272"/>
            <a:ext cx="3240568" cy="215951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8492" y="1185170"/>
            <a:ext cx="4142508" cy="2123035"/>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8000" y="3720412"/>
            <a:ext cx="2586902" cy="2427808"/>
          </a:xfrm>
          <a:prstGeom prst="rect">
            <a:avLst/>
          </a:prstGeom>
        </p:spPr>
      </p:pic>
      <p:grpSp>
        <p:nvGrpSpPr>
          <p:cNvPr id="12" name="Group 11"/>
          <p:cNvGrpSpPr/>
          <p:nvPr/>
        </p:nvGrpSpPr>
        <p:grpSpPr>
          <a:xfrm>
            <a:off x="1563995" y="3895300"/>
            <a:ext cx="3291459" cy="2252920"/>
            <a:chOff x="1563995" y="3895300"/>
            <a:chExt cx="3291459" cy="2252920"/>
          </a:xfrm>
        </p:grpSpPr>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t="17778" b="23333"/>
            <a:stretch>
              <a:fillRect/>
            </a:stretch>
          </p:blipFill>
          <p:spPr>
            <a:xfrm>
              <a:off x="1563995" y="3895300"/>
              <a:ext cx="1712605" cy="2252920"/>
            </a:xfrm>
            <a:prstGeom prst="rect">
              <a:avLst/>
            </a:prstGeom>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val="0"/>
                </a:ext>
              </a:extLst>
            </a:blip>
            <a:srcRect l="7805" t="18889" r="5323" b="25556"/>
            <a:stretch>
              <a:fillRect/>
            </a:stretch>
          </p:blipFill>
          <p:spPr>
            <a:xfrm>
              <a:off x="3278410" y="3895300"/>
              <a:ext cx="1577044" cy="2252920"/>
            </a:xfrm>
            <a:prstGeom prst="rect">
              <a:avLst/>
            </a:prstGeom>
          </p:spPr>
        </p:pic>
      </p:grpSp>
      <p:pic>
        <p:nvPicPr>
          <p:cNvPr id="13" name="Picture 12"/>
          <p:cNvPicPr>
            <a:picLocks noChangeAspect="1"/>
          </p:cNvPicPr>
          <p:nvPr/>
        </p:nvPicPr>
        <p:blipFill rotWithShape="1">
          <a:blip r:embed="rId8" cstate="print">
            <a:extLst>
              <a:ext uri="{28A0092B-C50C-407E-A947-70E740481C1C}">
                <a14:useLocalDpi xmlns:a14="http://schemas.microsoft.com/office/drawing/2010/main" val="0"/>
              </a:ext>
            </a:extLst>
          </a:blip>
          <a:srcRect l="6727" r="15594" b="41124"/>
          <a:stretch>
            <a:fillRect/>
          </a:stretch>
        </p:blipFill>
        <p:spPr>
          <a:xfrm>
            <a:off x="399495" y="1322872"/>
            <a:ext cx="3492498" cy="1985333"/>
          </a:xfrm>
          <a:prstGeom prst="rect">
            <a:avLst/>
          </a:prstGeom>
        </p:spPr>
      </p:pic>
    </p:spTree>
    <p:extLst>
      <p:ext uri="{BB962C8B-B14F-4D97-AF65-F5344CB8AC3E}">
        <p14:creationId xmlns:p14="http://schemas.microsoft.com/office/powerpoint/2010/main" val="417953178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Backlit Flex Boards. Increase Store Visibility to Clien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4" descr="Backlit Flex Boards. Increase Store Visibility to Client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6" descr="Backlit Flex Boards. Increase Store Visibility to Client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 name="AutoShape 8" descr="Backlit Flex Boards. Increase Store Visibility to Clients."/>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 name="AutoShape 10" descr="Backlit Flex Boards. Increase Store Visibility to Clients."/>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 name="AutoShape 12" descr="Backlit Flex Boards. Increase Store Visibility to Clients."/>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 name="AutoShape 14" descr="Backlit Flex Boards. Increase Store Visibility to Clients."/>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AutoShape 16" descr="Backlit Flex Boards. Increase Store Visibility to Client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41"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27139"/>
            <a:ext cx="4251324" cy="2125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AutoShape 19" descr="rectangular lollypop led flex board fixed perpendicular to a building wall"/>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4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0" y="1227138"/>
            <a:ext cx="2371220" cy="474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5" name="Picture 21"/>
          <p:cNvPicPr>
            <a:picLocks noChangeAspect="1" noChangeArrowheads="1"/>
          </p:cNvPicPr>
          <p:nvPr/>
        </p:nvPicPr>
        <p:blipFill rotWithShape="1">
          <a:blip r:embed="rId4">
            <a:extLst>
              <a:ext uri="{28A0092B-C50C-407E-A947-70E740481C1C}">
                <a14:useLocalDpi xmlns:a14="http://schemas.microsoft.com/office/drawing/2010/main" val="0"/>
              </a:ext>
            </a:extLst>
          </a:blip>
          <a:srcRect t="20477" b="38478"/>
          <a:stretch/>
        </p:blipFill>
        <p:spPr bwMode="auto">
          <a:xfrm>
            <a:off x="4751510" y="1227139"/>
            <a:ext cx="3884169" cy="2125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7" name="Picture 23" descr="Printed Rectangular Non Lit Flex Board at ₹ 80/square feet in New Delhi |  ID: 26487269173"/>
          <p:cNvPicPr>
            <a:picLocks noChangeAspect="1" noChangeArrowheads="1"/>
          </p:cNvPicPr>
          <p:nvPr/>
        </p:nvPicPr>
        <p:blipFill rotWithShape="1">
          <a:blip r:embed="rId5">
            <a:extLst>
              <a:ext uri="{28A0092B-C50C-407E-A947-70E740481C1C}">
                <a14:useLocalDpi xmlns:a14="http://schemas.microsoft.com/office/drawing/2010/main" val="0"/>
              </a:ext>
            </a:extLst>
          </a:blip>
          <a:srcRect l="13376" t="24229" r="17163" b="23873"/>
          <a:stretch/>
        </p:blipFill>
        <p:spPr bwMode="auto">
          <a:xfrm>
            <a:off x="228600" y="3578057"/>
            <a:ext cx="4262306" cy="2388476"/>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descr="Non-Lit Boards ACME Advertising C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4109322"/>
            <a:ext cx="4255071" cy="1846701"/>
          </a:xfrm>
          <a:prstGeom prst="rect">
            <a:avLst/>
          </a:prstGeom>
          <a:noFill/>
          <a:extLst>
            <a:ext uri="{909E8E84-426E-40DD-AFC4-6F175D3DCCD1}">
              <a14:hiddenFill xmlns:a14="http://schemas.microsoft.com/office/drawing/2010/main">
                <a:solidFill>
                  <a:srgbClr val="FFFFFF"/>
                </a:solidFill>
              </a14:hiddenFill>
            </a:ext>
          </a:extLst>
        </p:spPr>
      </p:pic>
      <p:sp>
        <p:nvSpPr>
          <p:cNvPr id="19" name="object 2" descr="$PPTXTitle"/>
          <p:cNvSpPr txBox="1"/>
          <p:nvPr/>
        </p:nvSpPr>
        <p:spPr>
          <a:xfrm>
            <a:off x="121688" y="304800"/>
            <a:ext cx="6507711"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Flex Print</a:t>
            </a:r>
            <a:endParaRPr lang="en-US" spc="-340" dirty="0">
              <a:latin typeface="Verdana" panose="020B0604030504040204"/>
              <a:cs typeface="Verdana" panose="020B0604030504040204"/>
            </a:endParaRPr>
          </a:p>
        </p:txBody>
      </p:sp>
      <p:sp>
        <p:nvSpPr>
          <p:cNvPr id="20" name="object 3"/>
          <p:cNvSpPr/>
          <p:nvPr/>
        </p:nvSpPr>
        <p:spPr>
          <a:xfrm>
            <a:off x="381000" y="939778"/>
            <a:ext cx="3522731" cy="59344"/>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21" name="object 4"/>
          <p:cNvPicPr/>
          <p:nvPr/>
        </p:nvPicPr>
        <p:blipFill>
          <a:blip r:embed="rId7" cstate="print"/>
          <a:stretch>
            <a:fillRect/>
          </a:stretch>
        </p:blipFill>
        <p:spPr>
          <a:xfrm>
            <a:off x="10954511" y="6175242"/>
            <a:ext cx="1123188" cy="594360"/>
          </a:xfrm>
          <a:prstGeom prst="rect">
            <a:avLst/>
          </a:prstGeom>
        </p:spPr>
      </p:pic>
    </p:spTree>
    <p:extLst>
      <p:ext uri="{BB962C8B-B14F-4D97-AF65-F5344CB8AC3E}">
        <p14:creationId xmlns:p14="http://schemas.microsoft.com/office/powerpoint/2010/main" val="11248703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descr="$PPTXTitle"/>
          <p:cNvSpPr txBox="1"/>
          <p:nvPr/>
        </p:nvSpPr>
        <p:spPr>
          <a:xfrm>
            <a:off x="121688" y="304800"/>
            <a:ext cx="6507711"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Vinyl Print</a:t>
            </a:r>
            <a:endParaRPr lang="en-US" spc="-340" dirty="0">
              <a:latin typeface="Verdana" panose="020B0604030504040204"/>
              <a:cs typeface="Verdana" panose="020B0604030504040204"/>
            </a:endParaRPr>
          </a:p>
        </p:txBody>
      </p:sp>
      <p:sp>
        <p:nvSpPr>
          <p:cNvPr id="5" name="object 3"/>
          <p:cNvSpPr/>
          <p:nvPr/>
        </p:nvSpPr>
        <p:spPr>
          <a:xfrm>
            <a:off x="381000" y="939778"/>
            <a:ext cx="3522731" cy="59344"/>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6" name="object 4"/>
          <p:cNvPicPr/>
          <p:nvPr/>
        </p:nvPicPr>
        <p:blipFill>
          <a:blip r:embed="rId2" cstate="print"/>
          <a:stretch>
            <a:fillRect/>
          </a:stretch>
        </p:blipFill>
        <p:spPr>
          <a:xfrm>
            <a:off x="10954511" y="6175242"/>
            <a:ext cx="1123188" cy="594360"/>
          </a:xfrm>
          <a:prstGeom prst="rect">
            <a:avLst/>
          </a:prstGeom>
        </p:spPr>
      </p:pic>
      <p:pic>
        <p:nvPicPr>
          <p:cNvPr id="7" name="object 2"/>
          <p:cNvPicPr/>
          <p:nvPr/>
        </p:nvPicPr>
        <p:blipFill>
          <a:blip r:embed="rId3" cstate="print"/>
          <a:stretch>
            <a:fillRect/>
          </a:stretch>
        </p:blipFill>
        <p:spPr>
          <a:xfrm>
            <a:off x="235747" y="1371600"/>
            <a:ext cx="2541068" cy="2212427"/>
          </a:xfrm>
          <a:prstGeom prst="rect">
            <a:avLst/>
          </a:prstGeom>
        </p:spPr>
      </p:pic>
      <p:pic>
        <p:nvPicPr>
          <p:cNvPr id="8" name="object 3"/>
          <p:cNvPicPr/>
          <p:nvPr/>
        </p:nvPicPr>
        <p:blipFill>
          <a:blip r:embed="rId4" cstate="print"/>
          <a:stretch>
            <a:fillRect/>
          </a:stretch>
        </p:blipFill>
        <p:spPr>
          <a:xfrm>
            <a:off x="2958740" y="1368972"/>
            <a:ext cx="3549604" cy="2212427"/>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b="18965"/>
          <a:stretch>
            <a:fillRect/>
          </a:stretch>
        </p:blipFill>
        <p:spPr>
          <a:xfrm>
            <a:off x="6705600" y="1371600"/>
            <a:ext cx="3635983" cy="2209800"/>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000" y="3872799"/>
            <a:ext cx="1933952" cy="2578602"/>
          </a:xfrm>
          <a:prstGeom prst="rect">
            <a:avLst/>
          </a:prstGeom>
        </p:spPr>
      </p:pic>
      <p:pic>
        <p:nvPicPr>
          <p:cNvPr id="11" name="object 2"/>
          <p:cNvPicPr/>
          <p:nvPr/>
        </p:nvPicPr>
        <p:blipFill>
          <a:blip r:embed="rId7" cstate="print"/>
          <a:stretch>
            <a:fillRect/>
          </a:stretch>
        </p:blipFill>
        <p:spPr>
          <a:xfrm>
            <a:off x="6019800" y="4211199"/>
            <a:ext cx="1665196" cy="2220151"/>
          </a:xfrm>
          <a:prstGeom prst="rect">
            <a:avLst/>
          </a:prstGeom>
        </p:spPr>
      </p:pic>
      <p:pic>
        <p:nvPicPr>
          <p:cNvPr id="12" name="object 3"/>
          <p:cNvPicPr/>
          <p:nvPr/>
        </p:nvPicPr>
        <p:blipFill>
          <a:blip r:embed="rId8" cstate="print"/>
          <a:stretch>
            <a:fillRect/>
          </a:stretch>
        </p:blipFill>
        <p:spPr>
          <a:xfrm>
            <a:off x="2487936" y="4211200"/>
            <a:ext cx="3303264" cy="2220151"/>
          </a:xfrm>
          <a:prstGeom prst="rect">
            <a:avLst/>
          </a:prstGeom>
        </p:spPr>
      </p:pic>
      <p:pic>
        <p:nvPicPr>
          <p:cNvPr id="5122" name="Picture 2" descr="Vinyl Board Printing Services, Frosted Vinyl Printing Services in Pune,  विनाइल बोर्ड प्रिंटिंग सर्विस, पुणे"/>
          <p:cNvPicPr>
            <a:picLocks noChangeAspect="1" noChangeArrowheads="1"/>
          </p:cNvPicPr>
          <p:nvPr/>
        </p:nvPicPr>
        <p:blipFill rotWithShape="1">
          <a:blip r:embed="rId9">
            <a:extLst>
              <a:ext uri="{28A0092B-C50C-407E-A947-70E740481C1C}">
                <a14:useLocalDpi xmlns:a14="http://schemas.microsoft.com/office/drawing/2010/main" val="0"/>
              </a:ext>
            </a:extLst>
          </a:blip>
          <a:srcRect t="17410" r="17492" b="18369"/>
          <a:stretch/>
        </p:blipFill>
        <p:spPr bwMode="auto">
          <a:xfrm>
            <a:off x="7848205" y="4211200"/>
            <a:ext cx="2825350" cy="2199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7399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descr="$PPTXTitle"/>
          <p:cNvSpPr txBox="1"/>
          <p:nvPr/>
        </p:nvSpPr>
        <p:spPr>
          <a:xfrm>
            <a:off x="121688" y="304800"/>
            <a:ext cx="6507711"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UV Print</a:t>
            </a:r>
            <a:endParaRPr lang="en-US" spc="-340" dirty="0">
              <a:latin typeface="Verdana" panose="020B0604030504040204"/>
              <a:cs typeface="Verdana" panose="020B0604030504040204"/>
            </a:endParaRPr>
          </a:p>
        </p:txBody>
      </p:sp>
      <p:sp>
        <p:nvSpPr>
          <p:cNvPr id="5" name="object 3"/>
          <p:cNvSpPr/>
          <p:nvPr/>
        </p:nvSpPr>
        <p:spPr>
          <a:xfrm>
            <a:off x="381000" y="939778"/>
            <a:ext cx="3522731" cy="59344"/>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6" name="object 4"/>
          <p:cNvPicPr/>
          <p:nvPr/>
        </p:nvPicPr>
        <p:blipFill>
          <a:blip r:embed="rId2" cstate="print"/>
          <a:stretch>
            <a:fillRect/>
          </a:stretch>
        </p:blipFill>
        <p:spPr>
          <a:xfrm>
            <a:off x="10954511" y="6175242"/>
            <a:ext cx="1123188" cy="594360"/>
          </a:xfrm>
          <a:prstGeom prst="rect">
            <a:avLst/>
          </a:prstGeom>
        </p:spPr>
      </p:pic>
      <p:pic>
        <p:nvPicPr>
          <p:cNvPr id="4098" name="Picture 2" descr="Uv Printed Light Board in Patna at ₹ 400 / Sq.ft by A Concept Care -  Justdial"/>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514" t="3635" r="34184" b="3414"/>
          <a:stretch/>
        </p:blipFill>
        <p:spPr bwMode="auto">
          <a:xfrm>
            <a:off x="381000" y="1371600"/>
            <a:ext cx="1380365" cy="236841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White Rectangle Acrylic UV Printing Sign Board, For Promotional at ₹  1000/square feet in Pu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0800" y="1493842"/>
            <a:ext cx="3779235" cy="212393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Flex Board with UV Print | Advic Sig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3699" y="1493842"/>
            <a:ext cx="3787901" cy="212393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Acrylic Uv Digital Print Services at ₹ 100/sq ft in Indore | ID:  2853166440530"/>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5896" b="23955"/>
          <a:stretch/>
        </p:blipFill>
        <p:spPr bwMode="auto">
          <a:xfrm>
            <a:off x="381000" y="4038600"/>
            <a:ext cx="2819400" cy="2613577"/>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Uv Print Led Fabric Board - Get Best Price from Manufacturers &amp; Suppliers  in Indi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11024" y="4038599"/>
            <a:ext cx="2613576" cy="2613577"/>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Uv Printing Boards at Best Price in Noida, Uttar Pradesh | Modern Timber &amp;  Plywoo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09540" y="4038600"/>
            <a:ext cx="3484769" cy="2613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7518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descr="$PPTXTitle"/>
          <p:cNvSpPr txBox="1"/>
          <p:nvPr/>
        </p:nvSpPr>
        <p:spPr>
          <a:xfrm>
            <a:off x="121688" y="304800"/>
            <a:ext cx="6507711"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EMBOSSED UV Print</a:t>
            </a:r>
            <a:endParaRPr lang="en-US" spc="-340" dirty="0">
              <a:latin typeface="Verdana" panose="020B0604030504040204"/>
              <a:cs typeface="Verdana" panose="020B0604030504040204"/>
            </a:endParaRPr>
          </a:p>
        </p:txBody>
      </p:sp>
      <p:sp>
        <p:nvSpPr>
          <p:cNvPr id="5" name="object 3"/>
          <p:cNvSpPr/>
          <p:nvPr/>
        </p:nvSpPr>
        <p:spPr>
          <a:xfrm>
            <a:off x="381000" y="939778"/>
            <a:ext cx="3522731" cy="59344"/>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6" name="object 4"/>
          <p:cNvPicPr/>
          <p:nvPr/>
        </p:nvPicPr>
        <p:blipFill>
          <a:blip r:embed="rId2" cstate="print"/>
          <a:stretch>
            <a:fillRect/>
          </a:stretch>
        </p:blipFill>
        <p:spPr>
          <a:xfrm>
            <a:off x="10954511" y="6175242"/>
            <a:ext cx="1123188" cy="594360"/>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17778" b="23333"/>
          <a:stretch>
            <a:fillRect/>
          </a:stretch>
        </p:blipFill>
        <p:spPr>
          <a:xfrm>
            <a:off x="324098" y="1447800"/>
            <a:ext cx="1712605" cy="225292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7805" t="18889" r="5323" b="25556"/>
          <a:stretch>
            <a:fillRect/>
          </a:stretch>
        </p:blipFill>
        <p:spPr>
          <a:xfrm>
            <a:off x="2636695" y="1447800"/>
            <a:ext cx="1577044" cy="2252920"/>
          </a:xfrm>
          <a:prstGeom prst="rect">
            <a:avLst/>
          </a:prstGeom>
        </p:spPr>
      </p:pic>
      <p:pic>
        <p:nvPicPr>
          <p:cNvPr id="3074" name="Picture 2" descr="Business cards with embossed spot UV - Aldigr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1391072"/>
            <a:ext cx="434837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he 8 Types UV Printing Effects - Embossed Glossy Varnish Golden Silver DTF  Stick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200000">
            <a:off x="8157157" y="2062166"/>
            <a:ext cx="4832017" cy="270593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3D Embossed Printing Machine! UV Easily Achieve Relief Printing Making Your  Product More Distinctive"/>
          <p:cNvPicPr>
            <a:picLocks noChangeAspect="1" noChangeArrowheads="1"/>
          </p:cNvPicPr>
          <p:nvPr/>
        </p:nvPicPr>
        <p:blipFill rotWithShape="1">
          <a:blip r:embed="rId7">
            <a:extLst>
              <a:ext uri="{28A0092B-C50C-407E-A947-70E740481C1C}">
                <a14:useLocalDpi xmlns:a14="http://schemas.microsoft.com/office/drawing/2010/main" val="0"/>
              </a:ext>
            </a:extLst>
          </a:blip>
          <a:srcRect t="32888" b="12068"/>
          <a:stretch/>
        </p:blipFill>
        <p:spPr bwMode="auto">
          <a:xfrm>
            <a:off x="304800" y="4136234"/>
            <a:ext cx="2083681" cy="203900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8" descr="Large Format Digital UV 3D Embossed Flatbed Printing Machine for Kt MDF  Acrylic PVC Sheet Stainless Steel Printing - Printer, Inkjet Printer |  Made-in-China.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3081" name="Picture 9"/>
          <p:cNvPicPr>
            <a:picLocks noChangeAspect="1" noChangeArrowheads="1"/>
          </p:cNvPicPr>
          <p:nvPr/>
        </p:nvPicPr>
        <p:blipFill rotWithShape="1">
          <a:blip r:embed="rId8">
            <a:extLst>
              <a:ext uri="{28A0092B-C50C-407E-A947-70E740481C1C}">
                <a14:useLocalDpi xmlns:a14="http://schemas.microsoft.com/office/drawing/2010/main" val="0"/>
              </a:ext>
            </a:extLst>
          </a:blip>
          <a:srcRect l="3158" t="35679" r="33592" b="3143"/>
          <a:stretch/>
        </p:blipFill>
        <p:spPr bwMode="auto">
          <a:xfrm>
            <a:off x="2590800" y="4136234"/>
            <a:ext cx="2108052" cy="2039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descr="C:\Users\I7\Downloads\WhatsApp Image 2025-12-03 at 12.27.09 PM.jpe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667" t="14042" r="2524" b="24933"/>
          <a:stretch/>
        </p:blipFill>
        <p:spPr bwMode="auto">
          <a:xfrm>
            <a:off x="4876800" y="4035972"/>
            <a:ext cx="1566042" cy="2228194"/>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12" descr="blob:https://web.whatsapp.com/be5516b4-d93f-4950-abd4-5639e75b8f5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3085" name="Picture 1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0259" t="2386" r="18879"/>
          <a:stretch/>
        </p:blipFill>
        <p:spPr bwMode="auto">
          <a:xfrm>
            <a:off x="6660931" y="4267200"/>
            <a:ext cx="2183239" cy="1567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86479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descr="$PPTXTitle"/>
          <p:cNvSpPr txBox="1"/>
          <p:nvPr/>
        </p:nvSpPr>
        <p:spPr>
          <a:xfrm>
            <a:off x="121688" y="304800"/>
            <a:ext cx="6507711"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OFFSET Print</a:t>
            </a:r>
            <a:endParaRPr lang="en-US" spc="-340" dirty="0">
              <a:latin typeface="Verdana" panose="020B0604030504040204"/>
              <a:cs typeface="Verdana" panose="020B0604030504040204"/>
            </a:endParaRPr>
          </a:p>
        </p:txBody>
      </p:sp>
      <p:sp>
        <p:nvSpPr>
          <p:cNvPr id="5" name="object 3"/>
          <p:cNvSpPr/>
          <p:nvPr/>
        </p:nvSpPr>
        <p:spPr>
          <a:xfrm>
            <a:off x="381000" y="939778"/>
            <a:ext cx="3522731" cy="59344"/>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6" name="object 3"/>
          <p:cNvPicPr/>
          <p:nvPr/>
        </p:nvPicPr>
        <p:blipFill>
          <a:blip r:embed="rId2" cstate="print"/>
          <a:stretch>
            <a:fillRect/>
          </a:stretch>
        </p:blipFill>
        <p:spPr>
          <a:xfrm>
            <a:off x="381000" y="1371600"/>
            <a:ext cx="1783208" cy="1783208"/>
          </a:xfrm>
          <a:prstGeom prst="rect">
            <a:avLst/>
          </a:prstGeom>
        </p:spPr>
      </p:pic>
      <p:pic>
        <p:nvPicPr>
          <p:cNvPr id="7" name="object 4"/>
          <p:cNvPicPr/>
          <p:nvPr/>
        </p:nvPicPr>
        <p:blipFill rotWithShape="1">
          <a:blip r:embed="rId3" cstate="print"/>
          <a:srcRect l="7675" r="10595"/>
          <a:stretch/>
        </p:blipFill>
        <p:spPr>
          <a:xfrm>
            <a:off x="2590800" y="1509126"/>
            <a:ext cx="1835250" cy="1684171"/>
          </a:xfrm>
          <a:prstGeom prst="rect">
            <a:avLst/>
          </a:prstGeom>
        </p:spPr>
      </p:pic>
      <p:pic>
        <p:nvPicPr>
          <p:cNvPr id="8" name="object 5"/>
          <p:cNvPicPr/>
          <p:nvPr/>
        </p:nvPicPr>
        <p:blipFill>
          <a:blip r:embed="rId4" cstate="print"/>
          <a:stretch>
            <a:fillRect/>
          </a:stretch>
        </p:blipFill>
        <p:spPr>
          <a:xfrm>
            <a:off x="4800600" y="1600200"/>
            <a:ext cx="1754992" cy="1754991"/>
          </a:xfrm>
          <a:prstGeom prst="rect">
            <a:avLst/>
          </a:prstGeom>
        </p:spPr>
      </p:pic>
      <p:pic>
        <p:nvPicPr>
          <p:cNvPr id="9" name="object 6"/>
          <p:cNvPicPr/>
          <p:nvPr/>
        </p:nvPicPr>
        <p:blipFill>
          <a:blip r:embed="rId5" cstate="print"/>
          <a:stretch>
            <a:fillRect/>
          </a:stretch>
        </p:blipFill>
        <p:spPr>
          <a:xfrm>
            <a:off x="381000" y="3851509"/>
            <a:ext cx="1858325" cy="1858326"/>
          </a:xfrm>
          <a:prstGeom prst="rect">
            <a:avLst/>
          </a:prstGeom>
        </p:spPr>
      </p:pic>
      <p:pic>
        <p:nvPicPr>
          <p:cNvPr id="10" name="object 7"/>
          <p:cNvPicPr/>
          <p:nvPr/>
        </p:nvPicPr>
        <p:blipFill>
          <a:blip r:embed="rId6" cstate="print"/>
          <a:stretch>
            <a:fillRect/>
          </a:stretch>
        </p:blipFill>
        <p:spPr>
          <a:xfrm>
            <a:off x="2590800" y="3891084"/>
            <a:ext cx="1835249" cy="1796195"/>
          </a:xfrm>
          <a:prstGeom prst="rect">
            <a:avLst/>
          </a:prstGeom>
        </p:spPr>
      </p:pic>
      <p:pic>
        <p:nvPicPr>
          <p:cNvPr id="11" name="object 8"/>
          <p:cNvPicPr/>
          <p:nvPr/>
        </p:nvPicPr>
        <p:blipFill rotWithShape="1">
          <a:blip r:embed="rId7" cstate="print"/>
          <a:srcRect l="14103"/>
          <a:stretch>
            <a:fillRect/>
          </a:stretch>
        </p:blipFill>
        <p:spPr>
          <a:xfrm>
            <a:off x="4800600" y="3950680"/>
            <a:ext cx="2099749" cy="1833380"/>
          </a:xfrm>
          <a:prstGeom prst="rect">
            <a:avLst/>
          </a:prstGeom>
        </p:spPr>
      </p:pic>
      <p:pic>
        <p:nvPicPr>
          <p:cNvPr id="12" name="object 3"/>
          <p:cNvPicPr/>
          <p:nvPr/>
        </p:nvPicPr>
        <p:blipFill rotWithShape="1">
          <a:blip r:embed="rId8" cstate="print"/>
          <a:srcRect l="17671" r="26957" b="68014"/>
          <a:stretch/>
        </p:blipFill>
        <p:spPr>
          <a:xfrm>
            <a:off x="6988292" y="1589212"/>
            <a:ext cx="4610267" cy="1765979"/>
          </a:xfrm>
          <a:prstGeom prst="rect">
            <a:avLst/>
          </a:prstGeom>
        </p:spPr>
      </p:pic>
      <p:pic>
        <p:nvPicPr>
          <p:cNvPr id="13" name="object 3"/>
          <p:cNvPicPr/>
          <p:nvPr/>
        </p:nvPicPr>
        <p:blipFill rotWithShape="1">
          <a:blip r:embed="rId8" cstate="print"/>
          <a:srcRect l="19055" t="31795" r="62526" b="27018"/>
          <a:stretch/>
        </p:blipFill>
        <p:spPr>
          <a:xfrm>
            <a:off x="7236372" y="3659318"/>
            <a:ext cx="1524000" cy="2259725"/>
          </a:xfrm>
          <a:prstGeom prst="rect">
            <a:avLst/>
          </a:prstGeom>
        </p:spPr>
      </p:pic>
      <p:pic>
        <p:nvPicPr>
          <p:cNvPr id="14" name="object 3"/>
          <p:cNvPicPr/>
          <p:nvPr/>
        </p:nvPicPr>
        <p:blipFill rotWithShape="1">
          <a:blip r:embed="rId8" cstate="print"/>
          <a:srcRect l="37856" t="30454" r="26322" b="25677"/>
          <a:stretch/>
        </p:blipFill>
        <p:spPr>
          <a:xfrm>
            <a:off x="8839200" y="3630415"/>
            <a:ext cx="2963917" cy="2406869"/>
          </a:xfrm>
          <a:prstGeom prst="rect">
            <a:avLst/>
          </a:prstGeom>
        </p:spPr>
      </p:pic>
      <p:pic>
        <p:nvPicPr>
          <p:cNvPr id="15" name="object 4"/>
          <p:cNvPicPr/>
          <p:nvPr/>
        </p:nvPicPr>
        <p:blipFill>
          <a:blip r:embed="rId9" cstate="print"/>
          <a:stretch>
            <a:fillRect/>
          </a:stretch>
        </p:blipFill>
        <p:spPr>
          <a:xfrm>
            <a:off x="10954511" y="6175242"/>
            <a:ext cx="1123188" cy="594360"/>
          </a:xfrm>
          <a:prstGeom prst="rect">
            <a:avLst/>
          </a:prstGeom>
        </p:spPr>
      </p:pic>
    </p:spTree>
    <p:extLst>
      <p:ext uri="{BB962C8B-B14F-4D97-AF65-F5344CB8AC3E}">
        <p14:creationId xmlns:p14="http://schemas.microsoft.com/office/powerpoint/2010/main" val="8124096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p:nvPr/>
        </p:nvSpPr>
        <p:spPr>
          <a:xfrm>
            <a:off x="1923350" y="2696336"/>
            <a:ext cx="8345552" cy="689932"/>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4400" b="1" spc="-195" dirty="0">
                <a:solidFill>
                  <a:srgbClr val="232323"/>
                </a:solidFill>
                <a:latin typeface="Verdana" panose="020B0604030504040204"/>
                <a:cs typeface="Verdana" panose="020B0604030504040204"/>
              </a:rPr>
              <a:t>PROMOTIONAL ITEM</a:t>
            </a:r>
          </a:p>
        </p:txBody>
      </p:sp>
      <p:sp>
        <p:nvSpPr>
          <p:cNvPr id="3" name="object 3"/>
          <p:cNvSpPr/>
          <p:nvPr/>
        </p:nvSpPr>
        <p:spPr>
          <a:xfrm>
            <a:off x="2252472" y="3736087"/>
            <a:ext cx="7687309" cy="45720"/>
          </a:xfrm>
          <a:custGeom>
            <a:avLst/>
            <a:gdLst/>
            <a:ahLst/>
            <a:cxnLst/>
            <a:rect l="l" t="t" r="r" b="b"/>
            <a:pathLst>
              <a:path w="7687309" h="45720">
                <a:moveTo>
                  <a:pt x="7687056" y="0"/>
                </a:moveTo>
                <a:lnTo>
                  <a:pt x="0" y="0"/>
                </a:lnTo>
                <a:lnTo>
                  <a:pt x="0" y="45718"/>
                </a:lnTo>
                <a:lnTo>
                  <a:pt x="7687056" y="45718"/>
                </a:lnTo>
                <a:lnTo>
                  <a:pt x="7687056" y="0"/>
                </a:lnTo>
                <a:close/>
              </a:path>
            </a:pathLst>
          </a:custGeom>
          <a:solidFill>
            <a:srgbClr val="FFCF03"/>
          </a:solidFill>
        </p:spPr>
        <p:txBody>
          <a:bodyPr wrap="square" lIns="0" tIns="0" rIns="0" bIns="0" rtlCol="0"/>
          <a:lstStyle/>
          <a:p>
            <a:endParaRPr/>
          </a:p>
        </p:txBody>
      </p:sp>
    </p:spTree>
    <p:extLst>
      <p:ext uri="{BB962C8B-B14F-4D97-AF65-F5344CB8AC3E}">
        <p14:creationId xmlns:p14="http://schemas.microsoft.com/office/powerpoint/2010/main" val="253592980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2057400" y="1280536"/>
            <a:ext cx="7859268" cy="5191886"/>
          </a:xfrm>
          <a:prstGeom prst="rect">
            <a:avLst/>
          </a:prstGeom>
        </p:spPr>
      </p:pic>
      <p:pic>
        <p:nvPicPr>
          <p:cNvPr id="4" name="object 4"/>
          <p:cNvPicPr/>
          <p:nvPr/>
        </p:nvPicPr>
        <p:blipFill>
          <a:blip r:embed="rId3" cstate="print"/>
          <a:stretch>
            <a:fillRect/>
          </a:stretch>
        </p:blipFill>
        <p:spPr>
          <a:xfrm>
            <a:off x="10954511" y="6175242"/>
            <a:ext cx="1123188" cy="594360"/>
          </a:xfrm>
          <a:prstGeom prst="rect">
            <a:avLst/>
          </a:prstGeom>
        </p:spPr>
      </p:pic>
      <p:sp>
        <p:nvSpPr>
          <p:cNvPr id="5"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err="1" smtClean="0">
                <a:latin typeface="Verdana" panose="020B0604030504040204"/>
                <a:cs typeface="Verdana" panose="020B0604030504040204"/>
              </a:rPr>
              <a:t>Sunpack</a:t>
            </a:r>
            <a:r>
              <a:rPr lang="en-US" spc="-95" dirty="0" smtClean="0">
                <a:latin typeface="Verdana" panose="020B0604030504040204"/>
                <a:cs typeface="Verdana" panose="020B0604030504040204"/>
              </a:rPr>
              <a:t> Dangler &amp; Cut-Out</a:t>
            </a:r>
            <a:endParaRPr lang="en-US" spc="-340" dirty="0">
              <a:latin typeface="Verdana" panose="020B0604030504040204"/>
              <a:cs typeface="Verdana" panose="020B0604030504040204"/>
            </a:endParaRPr>
          </a:p>
        </p:txBody>
      </p:sp>
      <p:sp>
        <p:nvSpPr>
          <p:cNvPr id="6"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extLst>
      <p:ext uri="{BB962C8B-B14F-4D97-AF65-F5344CB8AC3E}">
        <p14:creationId xmlns:p14="http://schemas.microsoft.com/office/powerpoint/2010/main" val="150179530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954511" y="6175242"/>
            <a:ext cx="1123188" cy="594360"/>
          </a:xfrm>
          <a:prstGeom prst="rect">
            <a:avLst/>
          </a:prstGeom>
        </p:spPr>
      </p:pic>
      <p:grpSp>
        <p:nvGrpSpPr>
          <p:cNvPr id="310" name="Group 309"/>
          <p:cNvGrpSpPr/>
          <p:nvPr/>
        </p:nvGrpSpPr>
        <p:grpSpPr>
          <a:xfrm>
            <a:off x="886167" y="1444118"/>
            <a:ext cx="2311527" cy="3495675"/>
            <a:chOff x="1218145" y="1844167"/>
            <a:chExt cx="2311527" cy="3495675"/>
          </a:xfrm>
        </p:grpSpPr>
        <p:pic>
          <p:nvPicPr>
            <p:cNvPr id="3" name="object 3"/>
            <p:cNvPicPr/>
            <p:nvPr/>
          </p:nvPicPr>
          <p:blipFill>
            <a:blip r:embed="rId3" cstate="print"/>
            <a:stretch>
              <a:fillRect/>
            </a:stretch>
          </p:blipFill>
          <p:spPr>
            <a:xfrm>
              <a:off x="1218145" y="2498217"/>
              <a:ext cx="2311527" cy="2841625"/>
            </a:xfrm>
            <a:prstGeom prst="rect">
              <a:avLst/>
            </a:prstGeom>
          </p:spPr>
        </p:pic>
        <p:grpSp>
          <p:nvGrpSpPr>
            <p:cNvPr id="309" name="Group 308"/>
            <p:cNvGrpSpPr/>
            <p:nvPr/>
          </p:nvGrpSpPr>
          <p:grpSpPr>
            <a:xfrm>
              <a:off x="1416685" y="1844167"/>
              <a:ext cx="1949450" cy="656462"/>
              <a:chOff x="1416685" y="1844167"/>
              <a:chExt cx="1949450" cy="656462"/>
            </a:xfrm>
          </p:grpSpPr>
          <p:grpSp>
            <p:nvGrpSpPr>
              <p:cNvPr id="4" name="object 4"/>
              <p:cNvGrpSpPr/>
              <p:nvPr/>
            </p:nvGrpSpPr>
            <p:grpSpPr>
              <a:xfrm>
                <a:off x="2327655" y="1844167"/>
                <a:ext cx="52069" cy="70485"/>
                <a:chOff x="2327655" y="1844167"/>
                <a:chExt cx="52069" cy="70485"/>
              </a:xfrm>
            </p:grpSpPr>
            <p:sp>
              <p:nvSpPr>
                <p:cNvPr id="5" name="object 5"/>
                <p:cNvSpPr/>
                <p:nvPr/>
              </p:nvSpPr>
              <p:spPr>
                <a:xfrm>
                  <a:off x="2327655" y="1868551"/>
                  <a:ext cx="635" cy="45720"/>
                </a:xfrm>
                <a:custGeom>
                  <a:avLst/>
                  <a:gdLst/>
                  <a:ahLst/>
                  <a:cxnLst/>
                  <a:rect l="l" t="t" r="r" b="b"/>
                  <a:pathLst>
                    <a:path w="635" h="45719">
                      <a:moveTo>
                        <a:pt x="381" y="0"/>
                      </a:moveTo>
                      <a:lnTo>
                        <a:pt x="0" y="1524"/>
                      </a:lnTo>
                      <a:lnTo>
                        <a:pt x="0" y="45593"/>
                      </a:lnTo>
                      <a:lnTo>
                        <a:pt x="381" y="45593"/>
                      </a:lnTo>
                      <a:lnTo>
                        <a:pt x="381" y="0"/>
                      </a:lnTo>
                      <a:close/>
                    </a:path>
                  </a:pathLst>
                </a:custGeom>
                <a:solidFill>
                  <a:srgbClr val="ACACAD"/>
                </a:solidFill>
              </p:spPr>
              <p:txBody>
                <a:bodyPr wrap="square" lIns="0" tIns="0" rIns="0" bIns="0" rtlCol="0"/>
                <a:lstStyle/>
                <a:p>
                  <a:endParaRPr/>
                </a:p>
              </p:txBody>
            </p:sp>
            <p:sp>
              <p:nvSpPr>
                <p:cNvPr id="6" name="object 6"/>
                <p:cNvSpPr/>
                <p:nvPr/>
              </p:nvSpPr>
              <p:spPr>
                <a:xfrm>
                  <a:off x="2327909" y="1867535"/>
                  <a:ext cx="635" cy="46990"/>
                </a:xfrm>
                <a:custGeom>
                  <a:avLst/>
                  <a:gdLst/>
                  <a:ahLst/>
                  <a:cxnLst/>
                  <a:rect l="l" t="t" r="r" b="b"/>
                  <a:pathLst>
                    <a:path w="635" h="46989">
                      <a:moveTo>
                        <a:pt x="253" y="0"/>
                      </a:moveTo>
                      <a:lnTo>
                        <a:pt x="0" y="1524"/>
                      </a:lnTo>
                      <a:lnTo>
                        <a:pt x="0" y="46609"/>
                      </a:lnTo>
                      <a:lnTo>
                        <a:pt x="253" y="46609"/>
                      </a:lnTo>
                      <a:lnTo>
                        <a:pt x="253" y="0"/>
                      </a:lnTo>
                      <a:close/>
                    </a:path>
                  </a:pathLst>
                </a:custGeom>
                <a:solidFill>
                  <a:srgbClr val="ACADAE"/>
                </a:solidFill>
              </p:spPr>
              <p:txBody>
                <a:bodyPr wrap="square" lIns="0" tIns="0" rIns="0" bIns="0" rtlCol="0"/>
                <a:lstStyle/>
                <a:p>
                  <a:endParaRPr/>
                </a:p>
              </p:txBody>
            </p:sp>
            <p:sp>
              <p:nvSpPr>
                <p:cNvPr id="7" name="object 7"/>
                <p:cNvSpPr/>
                <p:nvPr/>
              </p:nvSpPr>
              <p:spPr>
                <a:xfrm>
                  <a:off x="2328290" y="1865884"/>
                  <a:ext cx="635" cy="48260"/>
                </a:xfrm>
                <a:custGeom>
                  <a:avLst/>
                  <a:gdLst/>
                  <a:ahLst/>
                  <a:cxnLst/>
                  <a:rect l="l" t="t" r="r" b="b"/>
                  <a:pathLst>
                    <a:path w="635" h="48260">
                      <a:moveTo>
                        <a:pt x="253" y="0"/>
                      </a:moveTo>
                      <a:lnTo>
                        <a:pt x="0" y="1524"/>
                      </a:lnTo>
                      <a:lnTo>
                        <a:pt x="0" y="48260"/>
                      </a:lnTo>
                      <a:lnTo>
                        <a:pt x="253" y="48260"/>
                      </a:lnTo>
                      <a:lnTo>
                        <a:pt x="253" y="0"/>
                      </a:lnTo>
                      <a:close/>
                    </a:path>
                  </a:pathLst>
                </a:custGeom>
                <a:solidFill>
                  <a:srgbClr val="ADAEAF"/>
                </a:solidFill>
              </p:spPr>
              <p:txBody>
                <a:bodyPr wrap="square" lIns="0" tIns="0" rIns="0" bIns="0" rtlCol="0"/>
                <a:lstStyle/>
                <a:p>
                  <a:endParaRPr/>
                </a:p>
              </p:txBody>
            </p:sp>
            <p:sp>
              <p:nvSpPr>
                <p:cNvPr id="8" name="object 8"/>
                <p:cNvSpPr/>
                <p:nvPr/>
              </p:nvSpPr>
              <p:spPr>
                <a:xfrm>
                  <a:off x="2328544" y="1864233"/>
                  <a:ext cx="635" cy="50165"/>
                </a:xfrm>
                <a:custGeom>
                  <a:avLst/>
                  <a:gdLst/>
                  <a:ahLst/>
                  <a:cxnLst/>
                  <a:rect l="l" t="t" r="r" b="b"/>
                  <a:pathLst>
                    <a:path w="635" h="50164">
                      <a:moveTo>
                        <a:pt x="254" y="0"/>
                      </a:moveTo>
                      <a:lnTo>
                        <a:pt x="0" y="1524"/>
                      </a:lnTo>
                      <a:lnTo>
                        <a:pt x="0" y="49911"/>
                      </a:lnTo>
                      <a:lnTo>
                        <a:pt x="254" y="49911"/>
                      </a:lnTo>
                      <a:lnTo>
                        <a:pt x="254" y="0"/>
                      </a:lnTo>
                      <a:close/>
                    </a:path>
                  </a:pathLst>
                </a:custGeom>
                <a:solidFill>
                  <a:srgbClr val="AEAFB3"/>
                </a:solidFill>
              </p:spPr>
              <p:txBody>
                <a:bodyPr wrap="square" lIns="0" tIns="0" rIns="0" bIns="0" rtlCol="0"/>
                <a:lstStyle/>
                <a:p>
                  <a:endParaRPr/>
                </a:p>
              </p:txBody>
            </p:sp>
            <p:sp>
              <p:nvSpPr>
                <p:cNvPr id="9" name="object 9"/>
                <p:cNvSpPr/>
                <p:nvPr/>
              </p:nvSpPr>
              <p:spPr>
                <a:xfrm>
                  <a:off x="2328925" y="1862709"/>
                  <a:ext cx="635" cy="51435"/>
                </a:xfrm>
                <a:custGeom>
                  <a:avLst/>
                  <a:gdLst/>
                  <a:ahLst/>
                  <a:cxnLst/>
                  <a:rect l="l" t="t" r="r" b="b"/>
                  <a:pathLst>
                    <a:path w="635" h="51435">
                      <a:moveTo>
                        <a:pt x="254" y="0"/>
                      </a:moveTo>
                      <a:lnTo>
                        <a:pt x="0" y="1524"/>
                      </a:lnTo>
                      <a:lnTo>
                        <a:pt x="0" y="51435"/>
                      </a:lnTo>
                      <a:lnTo>
                        <a:pt x="254" y="51435"/>
                      </a:lnTo>
                      <a:lnTo>
                        <a:pt x="254" y="0"/>
                      </a:lnTo>
                      <a:close/>
                    </a:path>
                  </a:pathLst>
                </a:custGeom>
                <a:solidFill>
                  <a:srgbClr val="AFB3B4"/>
                </a:solidFill>
              </p:spPr>
              <p:txBody>
                <a:bodyPr wrap="square" lIns="0" tIns="0" rIns="0" bIns="0" rtlCol="0"/>
                <a:lstStyle/>
                <a:p>
                  <a:endParaRPr/>
                </a:p>
              </p:txBody>
            </p:sp>
            <p:sp>
              <p:nvSpPr>
                <p:cNvPr id="10" name="object 10"/>
                <p:cNvSpPr/>
                <p:nvPr/>
              </p:nvSpPr>
              <p:spPr>
                <a:xfrm>
                  <a:off x="2329179" y="1861058"/>
                  <a:ext cx="635" cy="53340"/>
                </a:xfrm>
                <a:custGeom>
                  <a:avLst/>
                  <a:gdLst/>
                  <a:ahLst/>
                  <a:cxnLst/>
                  <a:rect l="l" t="t" r="r" b="b"/>
                  <a:pathLst>
                    <a:path w="635" h="53339">
                      <a:moveTo>
                        <a:pt x="381" y="0"/>
                      </a:moveTo>
                      <a:lnTo>
                        <a:pt x="0" y="1524"/>
                      </a:lnTo>
                      <a:lnTo>
                        <a:pt x="0" y="53086"/>
                      </a:lnTo>
                      <a:lnTo>
                        <a:pt x="381" y="53086"/>
                      </a:lnTo>
                      <a:lnTo>
                        <a:pt x="381" y="0"/>
                      </a:lnTo>
                      <a:close/>
                    </a:path>
                  </a:pathLst>
                </a:custGeom>
                <a:solidFill>
                  <a:srgbClr val="B3B4B5"/>
                </a:solidFill>
              </p:spPr>
              <p:txBody>
                <a:bodyPr wrap="square" lIns="0" tIns="0" rIns="0" bIns="0" rtlCol="0"/>
                <a:lstStyle/>
                <a:p>
                  <a:endParaRPr/>
                </a:p>
              </p:txBody>
            </p:sp>
            <p:sp>
              <p:nvSpPr>
                <p:cNvPr id="11" name="object 11"/>
                <p:cNvSpPr/>
                <p:nvPr/>
              </p:nvSpPr>
              <p:spPr>
                <a:xfrm>
                  <a:off x="2329560" y="1859788"/>
                  <a:ext cx="635" cy="54610"/>
                </a:xfrm>
                <a:custGeom>
                  <a:avLst/>
                  <a:gdLst/>
                  <a:ahLst/>
                  <a:cxnLst/>
                  <a:rect l="l" t="t" r="r" b="b"/>
                  <a:pathLst>
                    <a:path w="635" h="54610">
                      <a:moveTo>
                        <a:pt x="253" y="0"/>
                      </a:moveTo>
                      <a:lnTo>
                        <a:pt x="126" y="253"/>
                      </a:lnTo>
                      <a:lnTo>
                        <a:pt x="0" y="1142"/>
                      </a:lnTo>
                      <a:lnTo>
                        <a:pt x="0" y="54356"/>
                      </a:lnTo>
                      <a:lnTo>
                        <a:pt x="253" y="54356"/>
                      </a:lnTo>
                      <a:lnTo>
                        <a:pt x="253" y="0"/>
                      </a:lnTo>
                      <a:close/>
                    </a:path>
                  </a:pathLst>
                </a:custGeom>
                <a:solidFill>
                  <a:srgbClr val="B4B5B6"/>
                </a:solidFill>
              </p:spPr>
              <p:txBody>
                <a:bodyPr wrap="square" lIns="0" tIns="0" rIns="0" bIns="0" rtlCol="0"/>
                <a:lstStyle/>
                <a:p>
                  <a:endParaRPr/>
                </a:p>
              </p:txBody>
            </p:sp>
            <p:sp>
              <p:nvSpPr>
                <p:cNvPr id="12" name="object 12"/>
                <p:cNvSpPr/>
                <p:nvPr/>
              </p:nvSpPr>
              <p:spPr>
                <a:xfrm>
                  <a:off x="2329687" y="1859534"/>
                  <a:ext cx="635" cy="54610"/>
                </a:xfrm>
                <a:custGeom>
                  <a:avLst/>
                  <a:gdLst/>
                  <a:ahLst/>
                  <a:cxnLst/>
                  <a:rect l="l" t="t" r="r" b="b"/>
                  <a:pathLst>
                    <a:path w="635" h="54610">
                      <a:moveTo>
                        <a:pt x="381" y="0"/>
                      </a:moveTo>
                      <a:lnTo>
                        <a:pt x="0" y="380"/>
                      </a:lnTo>
                      <a:lnTo>
                        <a:pt x="0" y="54610"/>
                      </a:lnTo>
                      <a:lnTo>
                        <a:pt x="381" y="54610"/>
                      </a:lnTo>
                      <a:lnTo>
                        <a:pt x="381" y="0"/>
                      </a:lnTo>
                      <a:close/>
                    </a:path>
                  </a:pathLst>
                </a:custGeom>
                <a:solidFill>
                  <a:srgbClr val="B5B6B6"/>
                </a:solidFill>
              </p:spPr>
              <p:txBody>
                <a:bodyPr wrap="square" lIns="0" tIns="0" rIns="0" bIns="0" rtlCol="0"/>
                <a:lstStyle/>
                <a:p>
                  <a:endParaRPr/>
                </a:p>
              </p:txBody>
            </p:sp>
            <p:sp>
              <p:nvSpPr>
                <p:cNvPr id="13" name="object 13"/>
                <p:cNvSpPr/>
                <p:nvPr/>
              </p:nvSpPr>
              <p:spPr>
                <a:xfrm>
                  <a:off x="2330068" y="1859026"/>
                  <a:ext cx="635" cy="55244"/>
                </a:xfrm>
                <a:custGeom>
                  <a:avLst/>
                  <a:gdLst/>
                  <a:ahLst/>
                  <a:cxnLst/>
                  <a:rect l="l" t="t" r="r" b="b"/>
                  <a:pathLst>
                    <a:path w="635" h="55244">
                      <a:moveTo>
                        <a:pt x="254" y="0"/>
                      </a:moveTo>
                      <a:lnTo>
                        <a:pt x="0" y="508"/>
                      </a:lnTo>
                      <a:lnTo>
                        <a:pt x="0" y="55118"/>
                      </a:lnTo>
                      <a:lnTo>
                        <a:pt x="254" y="55118"/>
                      </a:lnTo>
                      <a:lnTo>
                        <a:pt x="254" y="0"/>
                      </a:lnTo>
                      <a:close/>
                    </a:path>
                  </a:pathLst>
                </a:custGeom>
                <a:solidFill>
                  <a:srgbClr val="B6B6B7"/>
                </a:solidFill>
              </p:spPr>
              <p:txBody>
                <a:bodyPr wrap="square" lIns="0" tIns="0" rIns="0" bIns="0" rtlCol="0"/>
                <a:lstStyle/>
                <a:p>
                  <a:endParaRPr/>
                </a:p>
              </p:txBody>
            </p:sp>
            <p:sp>
              <p:nvSpPr>
                <p:cNvPr id="14" name="object 14"/>
                <p:cNvSpPr/>
                <p:nvPr/>
              </p:nvSpPr>
              <p:spPr>
                <a:xfrm>
                  <a:off x="2330449" y="1858518"/>
                  <a:ext cx="635" cy="55880"/>
                </a:xfrm>
                <a:custGeom>
                  <a:avLst/>
                  <a:gdLst/>
                  <a:ahLst/>
                  <a:cxnLst/>
                  <a:rect l="l" t="t" r="r" b="b"/>
                  <a:pathLst>
                    <a:path w="635" h="55880">
                      <a:moveTo>
                        <a:pt x="254" y="0"/>
                      </a:moveTo>
                      <a:lnTo>
                        <a:pt x="0" y="508"/>
                      </a:lnTo>
                      <a:lnTo>
                        <a:pt x="0" y="55626"/>
                      </a:lnTo>
                      <a:lnTo>
                        <a:pt x="254" y="55626"/>
                      </a:lnTo>
                      <a:lnTo>
                        <a:pt x="254" y="0"/>
                      </a:lnTo>
                      <a:close/>
                    </a:path>
                  </a:pathLst>
                </a:custGeom>
                <a:solidFill>
                  <a:srgbClr val="B7B7B8"/>
                </a:solidFill>
              </p:spPr>
              <p:txBody>
                <a:bodyPr wrap="square" lIns="0" tIns="0" rIns="0" bIns="0" rtlCol="0"/>
                <a:lstStyle/>
                <a:p>
                  <a:endParaRPr/>
                </a:p>
              </p:txBody>
            </p:sp>
            <p:sp>
              <p:nvSpPr>
                <p:cNvPr id="15" name="object 15"/>
                <p:cNvSpPr/>
                <p:nvPr/>
              </p:nvSpPr>
              <p:spPr>
                <a:xfrm>
                  <a:off x="2330703" y="1858010"/>
                  <a:ext cx="635" cy="56515"/>
                </a:xfrm>
                <a:custGeom>
                  <a:avLst/>
                  <a:gdLst/>
                  <a:ahLst/>
                  <a:cxnLst/>
                  <a:rect l="l" t="t" r="r" b="b"/>
                  <a:pathLst>
                    <a:path w="635" h="56514">
                      <a:moveTo>
                        <a:pt x="253" y="0"/>
                      </a:moveTo>
                      <a:lnTo>
                        <a:pt x="0" y="507"/>
                      </a:lnTo>
                      <a:lnTo>
                        <a:pt x="0" y="56134"/>
                      </a:lnTo>
                      <a:lnTo>
                        <a:pt x="253" y="56134"/>
                      </a:lnTo>
                      <a:lnTo>
                        <a:pt x="253" y="0"/>
                      </a:lnTo>
                      <a:close/>
                    </a:path>
                  </a:pathLst>
                </a:custGeom>
                <a:solidFill>
                  <a:srgbClr val="B7B8B8"/>
                </a:solidFill>
              </p:spPr>
              <p:txBody>
                <a:bodyPr wrap="square" lIns="0" tIns="0" rIns="0" bIns="0" rtlCol="0"/>
                <a:lstStyle/>
                <a:p>
                  <a:endParaRPr/>
                </a:p>
              </p:txBody>
            </p:sp>
            <p:sp>
              <p:nvSpPr>
                <p:cNvPr id="16" name="object 16"/>
                <p:cNvSpPr/>
                <p:nvPr/>
              </p:nvSpPr>
              <p:spPr>
                <a:xfrm>
                  <a:off x="2331085" y="1857247"/>
                  <a:ext cx="635" cy="57150"/>
                </a:xfrm>
                <a:custGeom>
                  <a:avLst/>
                  <a:gdLst/>
                  <a:ahLst/>
                  <a:cxnLst/>
                  <a:rect l="l" t="t" r="r" b="b"/>
                  <a:pathLst>
                    <a:path w="635" h="57150">
                      <a:moveTo>
                        <a:pt x="508" y="0"/>
                      </a:moveTo>
                      <a:lnTo>
                        <a:pt x="127" y="508"/>
                      </a:lnTo>
                      <a:lnTo>
                        <a:pt x="0" y="762"/>
                      </a:lnTo>
                      <a:lnTo>
                        <a:pt x="0" y="56896"/>
                      </a:lnTo>
                      <a:lnTo>
                        <a:pt x="127" y="56896"/>
                      </a:lnTo>
                      <a:lnTo>
                        <a:pt x="254" y="56896"/>
                      </a:lnTo>
                      <a:lnTo>
                        <a:pt x="508" y="56896"/>
                      </a:lnTo>
                      <a:lnTo>
                        <a:pt x="508" y="0"/>
                      </a:lnTo>
                      <a:close/>
                    </a:path>
                  </a:pathLst>
                </a:custGeom>
                <a:solidFill>
                  <a:srgbClr val="B8B8B8"/>
                </a:solidFill>
              </p:spPr>
              <p:txBody>
                <a:bodyPr wrap="square" lIns="0" tIns="0" rIns="0" bIns="0" rtlCol="0"/>
                <a:lstStyle/>
                <a:p>
                  <a:endParaRPr/>
                </a:p>
              </p:txBody>
            </p:sp>
            <p:sp>
              <p:nvSpPr>
                <p:cNvPr id="17" name="object 17"/>
                <p:cNvSpPr/>
                <p:nvPr/>
              </p:nvSpPr>
              <p:spPr>
                <a:xfrm>
                  <a:off x="2331592" y="1856740"/>
                  <a:ext cx="635" cy="57785"/>
                </a:xfrm>
                <a:custGeom>
                  <a:avLst/>
                  <a:gdLst/>
                  <a:ahLst/>
                  <a:cxnLst/>
                  <a:rect l="l" t="t" r="r" b="b"/>
                  <a:pathLst>
                    <a:path w="635" h="57785">
                      <a:moveTo>
                        <a:pt x="254" y="0"/>
                      </a:moveTo>
                      <a:lnTo>
                        <a:pt x="0" y="508"/>
                      </a:lnTo>
                      <a:lnTo>
                        <a:pt x="0" y="57404"/>
                      </a:lnTo>
                      <a:lnTo>
                        <a:pt x="254" y="57404"/>
                      </a:lnTo>
                      <a:lnTo>
                        <a:pt x="254" y="0"/>
                      </a:lnTo>
                      <a:close/>
                    </a:path>
                  </a:pathLst>
                </a:custGeom>
                <a:solidFill>
                  <a:srgbClr val="B8B8B9"/>
                </a:solidFill>
              </p:spPr>
              <p:txBody>
                <a:bodyPr wrap="square" lIns="0" tIns="0" rIns="0" bIns="0" rtlCol="0"/>
                <a:lstStyle/>
                <a:p>
                  <a:endParaRPr/>
                </a:p>
              </p:txBody>
            </p:sp>
            <p:sp>
              <p:nvSpPr>
                <p:cNvPr id="18" name="object 18"/>
                <p:cNvSpPr/>
                <p:nvPr/>
              </p:nvSpPr>
              <p:spPr>
                <a:xfrm>
                  <a:off x="2331846" y="1856359"/>
                  <a:ext cx="635" cy="57785"/>
                </a:xfrm>
                <a:custGeom>
                  <a:avLst/>
                  <a:gdLst/>
                  <a:ahLst/>
                  <a:cxnLst/>
                  <a:rect l="l" t="t" r="r" b="b"/>
                  <a:pathLst>
                    <a:path w="635" h="57785">
                      <a:moveTo>
                        <a:pt x="380" y="0"/>
                      </a:moveTo>
                      <a:lnTo>
                        <a:pt x="0" y="380"/>
                      </a:lnTo>
                      <a:lnTo>
                        <a:pt x="0" y="57785"/>
                      </a:lnTo>
                      <a:lnTo>
                        <a:pt x="380" y="57785"/>
                      </a:lnTo>
                      <a:lnTo>
                        <a:pt x="380" y="0"/>
                      </a:lnTo>
                      <a:close/>
                    </a:path>
                  </a:pathLst>
                </a:custGeom>
                <a:solidFill>
                  <a:srgbClr val="B8B9BA"/>
                </a:solidFill>
              </p:spPr>
              <p:txBody>
                <a:bodyPr wrap="square" lIns="0" tIns="0" rIns="0" bIns="0" rtlCol="0"/>
                <a:lstStyle/>
                <a:p>
                  <a:endParaRPr/>
                </a:p>
              </p:txBody>
            </p:sp>
            <p:sp>
              <p:nvSpPr>
                <p:cNvPr id="19" name="object 19"/>
                <p:cNvSpPr/>
                <p:nvPr/>
              </p:nvSpPr>
              <p:spPr>
                <a:xfrm>
                  <a:off x="2332227" y="1855851"/>
                  <a:ext cx="635" cy="58419"/>
                </a:xfrm>
                <a:custGeom>
                  <a:avLst/>
                  <a:gdLst/>
                  <a:ahLst/>
                  <a:cxnLst/>
                  <a:rect l="l" t="t" r="r" b="b"/>
                  <a:pathLst>
                    <a:path w="635" h="58419">
                      <a:moveTo>
                        <a:pt x="254" y="0"/>
                      </a:moveTo>
                      <a:lnTo>
                        <a:pt x="0" y="381"/>
                      </a:lnTo>
                      <a:lnTo>
                        <a:pt x="0" y="58293"/>
                      </a:lnTo>
                      <a:lnTo>
                        <a:pt x="254" y="58293"/>
                      </a:lnTo>
                      <a:lnTo>
                        <a:pt x="254" y="0"/>
                      </a:lnTo>
                      <a:close/>
                    </a:path>
                  </a:pathLst>
                </a:custGeom>
                <a:solidFill>
                  <a:srgbClr val="B9BABB"/>
                </a:solidFill>
              </p:spPr>
              <p:txBody>
                <a:bodyPr wrap="square" lIns="0" tIns="0" rIns="0" bIns="0" rtlCol="0"/>
                <a:lstStyle/>
                <a:p>
                  <a:endParaRPr/>
                </a:p>
              </p:txBody>
            </p:sp>
            <p:sp>
              <p:nvSpPr>
                <p:cNvPr id="20" name="object 20"/>
                <p:cNvSpPr/>
                <p:nvPr/>
              </p:nvSpPr>
              <p:spPr>
                <a:xfrm>
                  <a:off x="2332608" y="1855343"/>
                  <a:ext cx="635" cy="59055"/>
                </a:xfrm>
                <a:custGeom>
                  <a:avLst/>
                  <a:gdLst/>
                  <a:ahLst/>
                  <a:cxnLst/>
                  <a:rect l="l" t="t" r="r" b="b"/>
                  <a:pathLst>
                    <a:path w="635" h="59055">
                      <a:moveTo>
                        <a:pt x="254" y="0"/>
                      </a:moveTo>
                      <a:lnTo>
                        <a:pt x="0" y="508"/>
                      </a:lnTo>
                      <a:lnTo>
                        <a:pt x="0" y="58801"/>
                      </a:lnTo>
                      <a:lnTo>
                        <a:pt x="254" y="58801"/>
                      </a:lnTo>
                      <a:lnTo>
                        <a:pt x="254" y="0"/>
                      </a:lnTo>
                      <a:close/>
                    </a:path>
                  </a:pathLst>
                </a:custGeom>
                <a:solidFill>
                  <a:srgbClr val="BABBBC"/>
                </a:solidFill>
              </p:spPr>
              <p:txBody>
                <a:bodyPr wrap="square" lIns="0" tIns="0" rIns="0" bIns="0" rtlCol="0"/>
                <a:lstStyle/>
                <a:p>
                  <a:endParaRPr/>
                </a:p>
              </p:txBody>
            </p:sp>
            <p:sp>
              <p:nvSpPr>
                <p:cNvPr id="21" name="object 21"/>
                <p:cNvSpPr/>
                <p:nvPr/>
              </p:nvSpPr>
              <p:spPr>
                <a:xfrm>
                  <a:off x="2332862" y="1854835"/>
                  <a:ext cx="635" cy="59690"/>
                </a:xfrm>
                <a:custGeom>
                  <a:avLst/>
                  <a:gdLst/>
                  <a:ahLst/>
                  <a:cxnLst/>
                  <a:rect l="l" t="t" r="r" b="b"/>
                  <a:pathLst>
                    <a:path w="635" h="59689">
                      <a:moveTo>
                        <a:pt x="254" y="0"/>
                      </a:moveTo>
                      <a:lnTo>
                        <a:pt x="0" y="507"/>
                      </a:lnTo>
                      <a:lnTo>
                        <a:pt x="0" y="59309"/>
                      </a:lnTo>
                      <a:lnTo>
                        <a:pt x="254" y="59309"/>
                      </a:lnTo>
                      <a:lnTo>
                        <a:pt x="254" y="0"/>
                      </a:lnTo>
                      <a:close/>
                    </a:path>
                  </a:pathLst>
                </a:custGeom>
                <a:solidFill>
                  <a:srgbClr val="BBBCC0"/>
                </a:solidFill>
              </p:spPr>
              <p:txBody>
                <a:bodyPr wrap="square" lIns="0" tIns="0" rIns="0" bIns="0" rtlCol="0"/>
                <a:lstStyle/>
                <a:p>
                  <a:endParaRPr/>
                </a:p>
              </p:txBody>
            </p:sp>
            <p:sp>
              <p:nvSpPr>
                <p:cNvPr id="22" name="object 22"/>
                <p:cNvSpPr/>
                <p:nvPr/>
              </p:nvSpPr>
              <p:spPr>
                <a:xfrm>
                  <a:off x="2333116" y="1854581"/>
                  <a:ext cx="635" cy="59690"/>
                </a:xfrm>
                <a:custGeom>
                  <a:avLst/>
                  <a:gdLst/>
                  <a:ahLst/>
                  <a:cxnLst/>
                  <a:rect l="l" t="t" r="r" b="b"/>
                  <a:pathLst>
                    <a:path w="635" h="59689">
                      <a:moveTo>
                        <a:pt x="253" y="0"/>
                      </a:moveTo>
                      <a:lnTo>
                        <a:pt x="0" y="381"/>
                      </a:lnTo>
                      <a:lnTo>
                        <a:pt x="0" y="59563"/>
                      </a:lnTo>
                      <a:lnTo>
                        <a:pt x="253" y="59563"/>
                      </a:lnTo>
                      <a:lnTo>
                        <a:pt x="253" y="0"/>
                      </a:lnTo>
                      <a:close/>
                    </a:path>
                  </a:pathLst>
                </a:custGeom>
                <a:solidFill>
                  <a:srgbClr val="BCC0C1"/>
                </a:solidFill>
              </p:spPr>
              <p:txBody>
                <a:bodyPr wrap="square" lIns="0" tIns="0" rIns="0" bIns="0" rtlCol="0"/>
                <a:lstStyle/>
                <a:p>
                  <a:endParaRPr/>
                </a:p>
              </p:txBody>
            </p:sp>
            <p:sp>
              <p:nvSpPr>
                <p:cNvPr id="23" name="object 23"/>
                <p:cNvSpPr/>
                <p:nvPr/>
              </p:nvSpPr>
              <p:spPr>
                <a:xfrm>
                  <a:off x="2333370" y="1854073"/>
                  <a:ext cx="635" cy="60325"/>
                </a:xfrm>
                <a:custGeom>
                  <a:avLst/>
                  <a:gdLst/>
                  <a:ahLst/>
                  <a:cxnLst/>
                  <a:rect l="l" t="t" r="r" b="b"/>
                  <a:pathLst>
                    <a:path w="635" h="60325">
                      <a:moveTo>
                        <a:pt x="381" y="0"/>
                      </a:moveTo>
                      <a:lnTo>
                        <a:pt x="0" y="380"/>
                      </a:lnTo>
                      <a:lnTo>
                        <a:pt x="0" y="60071"/>
                      </a:lnTo>
                      <a:lnTo>
                        <a:pt x="381" y="60071"/>
                      </a:lnTo>
                      <a:lnTo>
                        <a:pt x="381" y="0"/>
                      </a:lnTo>
                      <a:close/>
                    </a:path>
                  </a:pathLst>
                </a:custGeom>
                <a:solidFill>
                  <a:srgbClr val="C0C1C2"/>
                </a:solidFill>
              </p:spPr>
              <p:txBody>
                <a:bodyPr wrap="square" lIns="0" tIns="0" rIns="0" bIns="0" rtlCol="0"/>
                <a:lstStyle/>
                <a:p>
                  <a:endParaRPr/>
                </a:p>
              </p:txBody>
            </p:sp>
            <p:sp>
              <p:nvSpPr>
                <p:cNvPr id="24" name="object 24"/>
                <p:cNvSpPr/>
                <p:nvPr/>
              </p:nvSpPr>
              <p:spPr>
                <a:xfrm>
                  <a:off x="2333751" y="1853565"/>
                  <a:ext cx="635" cy="60960"/>
                </a:xfrm>
                <a:custGeom>
                  <a:avLst/>
                  <a:gdLst/>
                  <a:ahLst/>
                  <a:cxnLst/>
                  <a:rect l="l" t="t" r="r" b="b"/>
                  <a:pathLst>
                    <a:path w="635" h="60960">
                      <a:moveTo>
                        <a:pt x="254" y="0"/>
                      </a:moveTo>
                      <a:lnTo>
                        <a:pt x="0" y="508"/>
                      </a:lnTo>
                      <a:lnTo>
                        <a:pt x="0" y="60579"/>
                      </a:lnTo>
                      <a:lnTo>
                        <a:pt x="254" y="60579"/>
                      </a:lnTo>
                      <a:lnTo>
                        <a:pt x="254" y="0"/>
                      </a:lnTo>
                      <a:close/>
                    </a:path>
                  </a:pathLst>
                </a:custGeom>
                <a:solidFill>
                  <a:srgbClr val="C1C2C2"/>
                </a:solidFill>
              </p:spPr>
              <p:txBody>
                <a:bodyPr wrap="square" lIns="0" tIns="0" rIns="0" bIns="0" rtlCol="0"/>
                <a:lstStyle/>
                <a:p>
                  <a:endParaRPr/>
                </a:p>
              </p:txBody>
            </p:sp>
            <p:sp>
              <p:nvSpPr>
                <p:cNvPr id="25" name="object 25"/>
                <p:cNvSpPr/>
                <p:nvPr/>
              </p:nvSpPr>
              <p:spPr>
                <a:xfrm>
                  <a:off x="2334005" y="1853057"/>
                  <a:ext cx="635" cy="61594"/>
                </a:xfrm>
                <a:custGeom>
                  <a:avLst/>
                  <a:gdLst/>
                  <a:ahLst/>
                  <a:cxnLst/>
                  <a:rect l="l" t="t" r="r" b="b"/>
                  <a:pathLst>
                    <a:path w="635" h="61594">
                      <a:moveTo>
                        <a:pt x="381" y="0"/>
                      </a:moveTo>
                      <a:lnTo>
                        <a:pt x="0" y="507"/>
                      </a:lnTo>
                      <a:lnTo>
                        <a:pt x="0" y="61087"/>
                      </a:lnTo>
                      <a:lnTo>
                        <a:pt x="381" y="61087"/>
                      </a:lnTo>
                      <a:lnTo>
                        <a:pt x="381" y="0"/>
                      </a:lnTo>
                      <a:close/>
                    </a:path>
                  </a:pathLst>
                </a:custGeom>
                <a:solidFill>
                  <a:srgbClr val="C2C3C3"/>
                </a:solidFill>
              </p:spPr>
              <p:txBody>
                <a:bodyPr wrap="square" lIns="0" tIns="0" rIns="0" bIns="0" rtlCol="0"/>
                <a:lstStyle/>
                <a:p>
                  <a:endParaRPr/>
                </a:p>
              </p:txBody>
            </p:sp>
            <p:sp>
              <p:nvSpPr>
                <p:cNvPr id="26" name="object 26"/>
                <p:cNvSpPr/>
                <p:nvPr/>
              </p:nvSpPr>
              <p:spPr>
                <a:xfrm>
                  <a:off x="2334386" y="1852549"/>
                  <a:ext cx="635" cy="61594"/>
                </a:xfrm>
                <a:custGeom>
                  <a:avLst/>
                  <a:gdLst/>
                  <a:ahLst/>
                  <a:cxnLst/>
                  <a:rect l="l" t="t" r="r" b="b"/>
                  <a:pathLst>
                    <a:path w="635" h="61594">
                      <a:moveTo>
                        <a:pt x="254" y="0"/>
                      </a:moveTo>
                      <a:lnTo>
                        <a:pt x="0" y="508"/>
                      </a:lnTo>
                      <a:lnTo>
                        <a:pt x="0" y="61595"/>
                      </a:lnTo>
                      <a:lnTo>
                        <a:pt x="254" y="61595"/>
                      </a:lnTo>
                      <a:lnTo>
                        <a:pt x="254" y="0"/>
                      </a:lnTo>
                      <a:close/>
                    </a:path>
                  </a:pathLst>
                </a:custGeom>
                <a:solidFill>
                  <a:srgbClr val="C3C4C4"/>
                </a:solidFill>
              </p:spPr>
              <p:txBody>
                <a:bodyPr wrap="square" lIns="0" tIns="0" rIns="0" bIns="0" rtlCol="0"/>
                <a:lstStyle/>
                <a:p>
                  <a:endParaRPr/>
                </a:p>
              </p:txBody>
            </p:sp>
            <p:sp>
              <p:nvSpPr>
                <p:cNvPr id="27" name="object 27"/>
                <p:cNvSpPr/>
                <p:nvPr/>
              </p:nvSpPr>
              <p:spPr>
                <a:xfrm>
                  <a:off x="2334767" y="1852168"/>
                  <a:ext cx="635" cy="62230"/>
                </a:xfrm>
                <a:custGeom>
                  <a:avLst/>
                  <a:gdLst/>
                  <a:ahLst/>
                  <a:cxnLst/>
                  <a:rect l="l" t="t" r="r" b="b"/>
                  <a:pathLst>
                    <a:path w="635" h="62230">
                      <a:moveTo>
                        <a:pt x="254" y="0"/>
                      </a:moveTo>
                      <a:lnTo>
                        <a:pt x="0" y="381"/>
                      </a:lnTo>
                      <a:lnTo>
                        <a:pt x="0" y="61976"/>
                      </a:lnTo>
                      <a:lnTo>
                        <a:pt x="254" y="61976"/>
                      </a:lnTo>
                      <a:lnTo>
                        <a:pt x="254" y="0"/>
                      </a:lnTo>
                      <a:close/>
                    </a:path>
                  </a:pathLst>
                </a:custGeom>
                <a:solidFill>
                  <a:srgbClr val="C4C5C5"/>
                </a:solidFill>
              </p:spPr>
              <p:txBody>
                <a:bodyPr wrap="square" lIns="0" tIns="0" rIns="0" bIns="0" rtlCol="0"/>
                <a:lstStyle/>
                <a:p>
                  <a:endParaRPr/>
                </a:p>
              </p:txBody>
            </p:sp>
            <p:sp>
              <p:nvSpPr>
                <p:cNvPr id="28" name="object 28"/>
                <p:cNvSpPr/>
                <p:nvPr/>
              </p:nvSpPr>
              <p:spPr>
                <a:xfrm>
                  <a:off x="2334895" y="1851278"/>
                  <a:ext cx="1270" cy="62865"/>
                </a:xfrm>
                <a:custGeom>
                  <a:avLst/>
                  <a:gdLst/>
                  <a:ahLst/>
                  <a:cxnLst/>
                  <a:rect l="l" t="t" r="r" b="b"/>
                  <a:pathLst>
                    <a:path w="1269" h="62864">
                      <a:moveTo>
                        <a:pt x="1016" y="0"/>
                      </a:moveTo>
                      <a:lnTo>
                        <a:pt x="635" y="254"/>
                      </a:lnTo>
                      <a:lnTo>
                        <a:pt x="0" y="1016"/>
                      </a:lnTo>
                      <a:lnTo>
                        <a:pt x="0" y="62865"/>
                      </a:lnTo>
                      <a:lnTo>
                        <a:pt x="635" y="62865"/>
                      </a:lnTo>
                      <a:lnTo>
                        <a:pt x="1016" y="62865"/>
                      </a:lnTo>
                      <a:lnTo>
                        <a:pt x="1016" y="0"/>
                      </a:lnTo>
                      <a:close/>
                    </a:path>
                  </a:pathLst>
                </a:custGeom>
                <a:solidFill>
                  <a:srgbClr val="C5C5C5"/>
                </a:solidFill>
              </p:spPr>
              <p:txBody>
                <a:bodyPr wrap="square" lIns="0" tIns="0" rIns="0" bIns="0" rtlCol="0"/>
                <a:lstStyle/>
                <a:p>
                  <a:endParaRPr/>
                </a:p>
              </p:txBody>
            </p:sp>
            <p:sp>
              <p:nvSpPr>
                <p:cNvPr id="29" name="object 29"/>
                <p:cNvSpPr/>
                <p:nvPr/>
              </p:nvSpPr>
              <p:spPr>
                <a:xfrm>
                  <a:off x="2335910" y="1851152"/>
                  <a:ext cx="635" cy="63500"/>
                </a:xfrm>
                <a:custGeom>
                  <a:avLst/>
                  <a:gdLst/>
                  <a:ahLst/>
                  <a:cxnLst/>
                  <a:rect l="l" t="t" r="r" b="b"/>
                  <a:pathLst>
                    <a:path w="635" h="63500">
                      <a:moveTo>
                        <a:pt x="253" y="0"/>
                      </a:moveTo>
                      <a:lnTo>
                        <a:pt x="0" y="126"/>
                      </a:lnTo>
                      <a:lnTo>
                        <a:pt x="0" y="62992"/>
                      </a:lnTo>
                      <a:lnTo>
                        <a:pt x="253" y="62992"/>
                      </a:lnTo>
                      <a:lnTo>
                        <a:pt x="253" y="0"/>
                      </a:lnTo>
                      <a:close/>
                    </a:path>
                  </a:pathLst>
                </a:custGeom>
                <a:solidFill>
                  <a:srgbClr val="C5C5C6"/>
                </a:solidFill>
              </p:spPr>
              <p:txBody>
                <a:bodyPr wrap="square" lIns="0" tIns="0" rIns="0" bIns="0" rtlCol="0"/>
                <a:lstStyle/>
                <a:p>
                  <a:endParaRPr/>
                </a:p>
              </p:txBody>
            </p:sp>
            <p:sp>
              <p:nvSpPr>
                <p:cNvPr id="30" name="object 30"/>
                <p:cNvSpPr/>
                <p:nvPr/>
              </p:nvSpPr>
              <p:spPr>
                <a:xfrm>
                  <a:off x="2336164" y="1850898"/>
                  <a:ext cx="635" cy="63500"/>
                </a:xfrm>
                <a:custGeom>
                  <a:avLst/>
                  <a:gdLst/>
                  <a:ahLst/>
                  <a:cxnLst/>
                  <a:rect l="l" t="t" r="r" b="b"/>
                  <a:pathLst>
                    <a:path w="635" h="63500">
                      <a:moveTo>
                        <a:pt x="381" y="0"/>
                      </a:moveTo>
                      <a:lnTo>
                        <a:pt x="0" y="253"/>
                      </a:lnTo>
                      <a:lnTo>
                        <a:pt x="0" y="63246"/>
                      </a:lnTo>
                      <a:lnTo>
                        <a:pt x="381" y="63246"/>
                      </a:lnTo>
                      <a:lnTo>
                        <a:pt x="381" y="0"/>
                      </a:lnTo>
                      <a:close/>
                    </a:path>
                  </a:pathLst>
                </a:custGeom>
                <a:solidFill>
                  <a:srgbClr val="C6C6C7"/>
                </a:solidFill>
              </p:spPr>
              <p:txBody>
                <a:bodyPr wrap="square" lIns="0" tIns="0" rIns="0" bIns="0" rtlCol="0"/>
                <a:lstStyle/>
                <a:p>
                  <a:endParaRPr/>
                </a:p>
              </p:txBody>
            </p:sp>
            <p:sp>
              <p:nvSpPr>
                <p:cNvPr id="31" name="object 31"/>
                <p:cNvSpPr/>
                <p:nvPr/>
              </p:nvSpPr>
              <p:spPr>
                <a:xfrm>
                  <a:off x="2336418" y="1850771"/>
                  <a:ext cx="635" cy="63500"/>
                </a:xfrm>
                <a:custGeom>
                  <a:avLst/>
                  <a:gdLst/>
                  <a:ahLst/>
                  <a:cxnLst/>
                  <a:rect l="l" t="t" r="r" b="b"/>
                  <a:pathLst>
                    <a:path w="635" h="63500">
                      <a:moveTo>
                        <a:pt x="381" y="0"/>
                      </a:moveTo>
                      <a:lnTo>
                        <a:pt x="0" y="126"/>
                      </a:lnTo>
                      <a:lnTo>
                        <a:pt x="0" y="63373"/>
                      </a:lnTo>
                      <a:lnTo>
                        <a:pt x="381" y="63373"/>
                      </a:lnTo>
                      <a:lnTo>
                        <a:pt x="381" y="0"/>
                      </a:lnTo>
                      <a:close/>
                    </a:path>
                  </a:pathLst>
                </a:custGeom>
                <a:solidFill>
                  <a:srgbClr val="C6C7C8"/>
                </a:solidFill>
              </p:spPr>
              <p:txBody>
                <a:bodyPr wrap="square" lIns="0" tIns="0" rIns="0" bIns="0" rtlCol="0"/>
                <a:lstStyle/>
                <a:p>
                  <a:endParaRPr/>
                </a:p>
              </p:txBody>
            </p:sp>
            <p:sp>
              <p:nvSpPr>
                <p:cNvPr id="32" name="object 32"/>
                <p:cNvSpPr/>
                <p:nvPr/>
              </p:nvSpPr>
              <p:spPr>
                <a:xfrm>
                  <a:off x="2336799" y="1850517"/>
                  <a:ext cx="635" cy="64135"/>
                </a:xfrm>
                <a:custGeom>
                  <a:avLst/>
                  <a:gdLst/>
                  <a:ahLst/>
                  <a:cxnLst/>
                  <a:rect l="l" t="t" r="r" b="b"/>
                  <a:pathLst>
                    <a:path w="635" h="64135">
                      <a:moveTo>
                        <a:pt x="254" y="0"/>
                      </a:moveTo>
                      <a:lnTo>
                        <a:pt x="0" y="254"/>
                      </a:lnTo>
                      <a:lnTo>
                        <a:pt x="0" y="63627"/>
                      </a:lnTo>
                      <a:lnTo>
                        <a:pt x="254" y="63627"/>
                      </a:lnTo>
                      <a:lnTo>
                        <a:pt x="254" y="0"/>
                      </a:lnTo>
                      <a:close/>
                    </a:path>
                  </a:pathLst>
                </a:custGeom>
                <a:solidFill>
                  <a:srgbClr val="C7C8CC"/>
                </a:solidFill>
              </p:spPr>
              <p:txBody>
                <a:bodyPr wrap="square" lIns="0" tIns="0" rIns="0" bIns="0" rtlCol="0"/>
                <a:lstStyle/>
                <a:p>
                  <a:endParaRPr/>
                </a:p>
              </p:txBody>
            </p:sp>
            <p:sp>
              <p:nvSpPr>
                <p:cNvPr id="33" name="object 33"/>
                <p:cNvSpPr/>
                <p:nvPr/>
              </p:nvSpPr>
              <p:spPr>
                <a:xfrm>
                  <a:off x="2337053" y="1850263"/>
                  <a:ext cx="635" cy="64135"/>
                </a:xfrm>
                <a:custGeom>
                  <a:avLst/>
                  <a:gdLst/>
                  <a:ahLst/>
                  <a:cxnLst/>
                  <a:rect l="l" t="t" r="r" b="b"/>
                  <a:pathLst>
                    <a:path w="635" h="64135">
                      <a:moveTo>
                        <a:pt x="381" y="0"/>
                      </a:moveTo>
                      <a:lnTo>
                        <a:pt x="0" y="253"/>
                      </a:lnTo>
                      <a:lnTo>
                        <a:pt x="0" y="63881"/>
                      </a:lnTo>
                      <a:lnTo>
                        <a:pt x="381" y="63881"/>
                      </a:lnTo>
                      <a:lnTo>
                        <a:pt x="381" y="0"/>
                      </a:lnTo>
                      <a:close/>
                    </a:path>
                  </a:pathLst>
                </a:custGeom>
                <a:solidFill>
                  <a:srgbClr val="C8CCCD"/>
                </a:solidFill>
              </p:spPr>
              <p:txBody>
                <a:bodyPr wrap="square" lIns="0" tIns="0" rIns="0" bIns="0" rtlCol="0"/>
                <a:lstStyle/>
                <a:p>
                  <a:endParaRPr/>
                </a:p>
              </p:txBody>
            </p:sp>
            <p:sp>
              <p:nvSpPr>
                <p:cNvPr id="34" name="object 34"/>
                <p:cNvSpPr/>
                <p:nvPr/>
              </p:nvSpPr>
              <p:spPr>
                <a:xfrm>
                  <a:off x="2337434" y="1850136"/>
                  <a:ext cx="635" cy="64135"/>
                </a:xfrm>
                <a:custGeom>
                  <a:avLst/>
                  <a:gdLst/>
                  <a:ahLst/>
                  <a:cxnLst/>
                  <a:rect l="l" t="t" r="r" b="b"/>
                  <a:pathLst>
                    <a:path w="635" h="64135">
                      <a:moveTo>
                        <a:pt x="253" y="0"/>
                      </a:moveTo>
                      <a:lnTo>
                        <a:pt x="0" y="126"/>
                      </a:lnTo>
                      <a:lnTo>
                        <a:pt x="0" y="64008"/>
                      </a:lnTo>
                      <a:lnTo>
                        <a:pt x="253" y="64008"/>
                      </a:lnTo>
                      <a:lnTo>
                        <a:pt x="253" y="0"/>
                      </a:lnTo>
                      <a:close/>
                    </a:path>
                  </a:pathLst>
                </a:custGeom>
                <a:solidFill>
                  <a:srgbClr val="CCCDCE"/>
                </a:solidFill>
              </p:spPr>
              <p:txBody>
                <a:bodyPr wrap="square" lIns="0" tIns="0" rIns="0" bIns="0" rtlCol="0"/>
                <a:lstStyle/>
                <a:p>
                  <a:endParaRPr/>
                </a:p>
              </p:txBody>
            </p:sp>
            <p:sp>
              <p:nvSpPr>
                <p:cNvPr id="35" name="object 35"/>
                <p:cNvSpPr/>
                <p:nvPr/>
              </p:nvSpPr>
              <p:spPr>
                <a:xfrm>
                  <a:off x="2337688" y="1849882"/>
                  <a:ext cx="635" cy="64769"/>
                </a:xfrm>
                <a:custGeom>
                  <a:avLst/>
                  <a:gdLst/>
                  <a:ahLst/>
                  <a:cxnLst/>
                  <a:rect l="l" t="t" r="r" b="b"/>
                  <a:pathLst>
                    <a:path w="635" h="64769">
                      <a:moveTo>
                        <a:pt x="381" y="0"/>
                      </a:moveTo>
                      <a:lnTo>
                        <a:pt x="0" y="126"/>
                      </a:lnTo>
                      <a:lnTo>
                        <a:pt x="0" y="64262"/>
                      </a:lnTo>
                      <a:lnTo>
                        <a:pt x="381" y="64262"/>
                      </a:lnTo>
                      <a:lnTo>
                        <a:pt x="381" y="0"/>
                      </a:lnTo>
                      <a:close/>
                    </a:path>
                  </a:pathLst>
                </a:custGeom>
                <a:solidFill>
                  <a:srgbClr val="CDCECE"/>
                </a:solidFill>
              </p:spPr>
              <p:txBody>
                <a:bodyPr wrap="square" lIns="0" tIns="0" rIns="0" bIns="0" rtlCol="0"/>
                <a:lstStyle/>
                <a:p>
                  <a:endParaRPr/>
                </a:p>
              </p:txBody>
            </p:sp>
            <p:sp>
              <p:nvSpPr>
                <p:cNvPr id="36" name="object 36"/>
                <p:cNvSpPr/>
                <p:nvPr/>
              </p:nvSpPr>
              <p:spPr>
                <a:xfrm>
                  <a:off x="2338069" y="1849628"/>
                  <a:ext cx="635" cy="64769"/>
                </a:xfrm>
                <a:custGeom>
                  <a:avLst/>
                  <a:gdLst/>
                  <a:ahLst/>
                  <a:cxnLst/>
                  <a:rect l="l" t="t" r="r" b="b"/>
                  <a:pathLst>
                    <a:path w="635" h="64769">
                      <a:moveTo>
                        <a:pt x="254" y="0"/>
                      </a:moveTo>
                      <a:lnTo>
                        <a:pt x="0" y="254"/>
                      </a:lnTo>
                      <a:lnTo>
                        <a:pt x="0" y="64516"/>
                      </a:lnTo>
                      <a:lnTo>
                        <a:pt x="254" y="64516"/>
                      </a:lnTo>
                      <a:lnTo>
                        <a:pt x="254" y="0"/>
                      </a:lnTo>
                      <a:close/>
                    </a:path>
                  </a:pathLst>
                </a:custGeom>
                <a:solidFill>
                  <a:srgbClr val="CECFCF"/>
                </a:solidFill>
              </p:spPr>
              <p:txBody>
                <a:bodyPr wrap="square" lIns="0" tIns="0" rIns="0" bIns="0" rtlCol="0"/>
                <a:lstStyle/>
                <a:p>
                  <a:endParaRPr/>
                </a:p>
              </p:txBody>
            </p:sp>
            <p:sp>
              <p:nvSpPr>
                <p:cNvPr id="37" name="object 37"/>
                <p:cNvSpPr/>
                <p:nvPr/>
              </p:nvSpPr>
              <p:spPr>
                <a:xfrm>
                  <a:off x="2338323" y="1849501"/>
                  <a:ext cx="635" cy="64769"/>
                </a:xfrm>
                <a:custGeom>
                  <a:avLst/>
                  <a:gdLst/>
                  <a:ahLst/>
                  <a:cxnLst/>
                  <a:rect l="l" t="t" r="r" b="b"/>
                  <a:pathLst>
                    <a:path w="635" h="64769">
                      <a:moveTo>
                        <a:pt x="253" y="0"/>
                      </a:moveTo>
                      <a:lnTo>
                        <a:pt x="0" y="253"/>
                      </a:lnTo>
                      <a:lnTo>
                        <a:pt x="0" y="64643"/>
                      </a:lnTo>
                      <a:lnTo>
                        <a:pt x="253" y="64643"/>
                      </a:lnTo>
                      <a:lnTo>
                        <a:pt x="253" y="0"/>
                      </a:lnTo>
                      <a:close/>
                    </a:path>
                  </a:pathLst>
                </a:custGeom>
                <a:solidFill>
                  <a:srgbClr val="CFD0D0"/>
                </a:solidFill>
              </p:spPr>
              <p:txBody>
                <a:bodyPr wrap="square" lIns="0" tIns="0" rIns="0" bIns="0" rtlCol="0"/>
                <a:lstStyle/>
                <a:p>
                  <a:endParaRPr/>
                </a:p>
              </p:txBody>
            </p:sp>
            <p:sp>
              <p:nvSpPr>
                <p:cNvPr id="38" name="object 38"/>
                <p:cNvSpPr/>
                <p:nvPr/>
              </p:nvSpPr>
              <p:spPr>
                <a:xfrm>
                  <a:off x="2338577" y="1849247"/>
                  <a:ext cx="635" cy="65405"/>
                </a:xfrm>
                <a:custGeom>
                  <a:avLst/>
                  <a:gdLst/>
                  <a:ahLst/>
                  <a:cxnLst/>
                  <a:rect l="l" t="t" r="r" b="b"/>
                  <a:pathLst>
                    <a:path w="635" h="65405">
                      <a:moveTo>
                        <a:pt x="381" y="0"/>
                      </a:moveTo>
                      <a:lnTo>
                        <a:pt x="0" y="253"/>
                      </a:lnTo>
                      <a:lnTo>
                        <a:pt x="0" y="64897"/>
                      </a:lnTo>
                      <a:lnTo>
                        <a:pt x="381" y="64897"/>
                      </a:lnTo>
                      <a:lnTo>
                        <a:pt x="381" y="0"/>
                      </a:lnTo>
                      <a:close/>
                    </a:path>
                  </a:pathLst>
                </a:custGeom>
                <a:solidFill>
                  <a:srgbClr val="D0D1D1"/>
                </a:solidFill>
              </p:spPr>
              <p:txBody>
                <a:bodyPr wrap="square" lIns="0" tIns="0" rIns="0" bIns="0" rtlCol="0"/>
                <a:lstStyle/>
                <a:p>
                  <a:endParaRPr/>
                </a:p>
              </p:txBody>
            </p:sp>
            <p:sp>
              <p:nvSpPr>
                <p:cNvPr id="39" name="object 39"/>
                <p:cNvSpPr/>
                <p:nvPr/>
              </p:nvSpPr>
              <p:spPr>
                <a:xfrm>
                  <a:off x="2338958" y="1849120"/>
                  <a:ext cx="635" cy="65405"/>
                </a:xfrm>
                <a:custGeom>
                  <a:avLst/>
                  <a:gdLst/>
                  <a:ahLst/>
                  <a:cxnLst/>
                  <a:rect l="l" t="t" r="r" b="b"/>
                  <a:pathLst>
                    <a:path w="635" h="65405">
                      <a:moveTo>
                        <a:pt x="254" y="0"/>
                      </a:moveTo>
                      <a:lnTo>
                        <a:pt x="0" y="126"/>
                      </a:lnTo>
                      <a:lnTo>
                        <a:pt x="0" y="65024"/>
                      </a:lnTo>
                      <a:lnTo>
                        <a:pt x="254" y="65024"/>
                      </a:lnTo>
                      <a:lnTo>
                        <a:pt x="254" y="0"/>
                      </a:lnTo>
                      <a:close/>
                    </a:path>
                  </a:pathLst>
                </a:custGeom>
                <a:solidFill>
                  <a:srgbClr val="D1D2D2"/>
                </a:solidFill>
              </p:spPr>
              <p:txBody>
                <a:bodyPr wrap="square" lIns="0" tIns="0" rIns="0" bIns="0" rtlCol="0"/>
                <a:lstStyle/>
                <a:p>
                  <a:endParaRPr/>
                </a:p>
              </p:txBody>
            </p:sp>
            <p:sp>
              <p:nvSpPr>
                <p:cNvPr id="40" name="object 40"/>
                <p:cNvSpPr/>
                <p:nvPr/>
              </p:nvSpPr>
              <p:spPr>
                <a:xfrm>
                  <a:off x="2339213" y="1848357"/>
                  <a:ext cx="1270" cy="66040"/>
                </a:xfrm>
                <a:custGeom>
                  <a:avLst/>
                  <a:gdLst/>
                  <a:ahLst/>
                  <a:cxnLst/>
                  <a:rect l="l" t="t" r="r" b="b"/>
                  <a:pathLst>
                    <a:path w="1269" h="66039">
                      <a:moveTo>
                        <a:pt x="1016" y="0"/>
                      </a:moveTo>
                      <a:lnTo>
                        <a:pt x="635" y="254"/>
                      </a:lnTo>
                      <a:lnTo>
                        <a:pt x="381" y="508"/>
                      </a:lnTo>
                      <a:lnTo>
                        <a:pt x="0" y="635"/>
                      </a:lnTo>
                      <a:lnTo>
                        <a:pt x="0" y="65786"/>
                      </a:lnTo>
                      <a:lnTo>
                        <a:pt x="635" y="65786"/>
                      </a:lnTo>
                      <a:lnTo>
                        <a:pt x="1016" y="65786"/>
                      </a:lnTo>
                      <a:lnTo>
                        <a:pt x="1016" y="0"/>
                      </a:lnTo>
                      <a:close/>
                    </a:path>
                  </a:pathLst>
                </a:custGeom>
                <a:solidFill>
                  <a:srgbClr val="D2D2D2"/>
                </a:solidFill>
              </p:spPr>
              <p:txBody>
                <a:bodyPr wrap="square" lIns="0" tIns="0" rIns="0" bIns="0" rtlCol="0"/>
                <a:lstStyle/>
                <a:p>
                  <a:endParaRPr/>
                </a:p>
              </p:txBody>
            </p:sp>
            <p:sp>
              <p:nvSpPr>
                <p:cNvPr id="41" name="object 41"/>
                <p:cNvSpPr/>
                <p:nvPr/>
              </p:nvSpPr>
              <p:spPr>
                <a:xfrm>
                  <a:off x="2340101" y="1848231"/>
                  <a:ext cx="635" cy="66040"/>
                </a:xfrm>
                <a:custGeom>
                  <a:avLst/>
                  <a:gdLst/>
                  <a:ahLst/>
                  <a:cxnLst/>
                  <a:rect l="l" t="t" r="r" b="b"/>
                  <a:pathLst>
                    <a:path w="635" h="66039">
                      <a:moveTo>
                        <a:pt x="254" y="0"/>
                      </a:moveTo>
                      <a:lnTo>
                        <a:pt x="0" y="254"/>
                      </a:lnTo>
                      <a:lnTo>
                        <a:pt x="0" y="65913"/>
                      </a:lnTo>
                      <a:lnTo>
                        <a:pt x="254" y="65913"/>
                      </a:lnTo>
                      <a:lnTo>
                        <a:pt x="254" y="0"/>
                      </a:lnTo>
                      <a:close/>
                    </a:path>
                  </a:pathLst>
                </a:custGeom>
                <a:solidFill>
                  <a:srgbClr val="D2D2D3"/>
                </a:solidFill>
              </p:spPr>
              <p:txBody>
                <a:bodyPr wrap="square" lIns="0" tIns="0" rIns="0" bIns="0" rtlCol="0"/>
                <a:lstStyle/>
                <a:p>
                  <a:endParaRPr/>
                </a:p>
              </p:txBody>
            </p:sp>
            <p:sp>
              <p:nvSpPr>
                <p:cNvPr id="42" name="object 42"/>
                <p:cNvSpPr/>
                <p:nvPr/>
              </p:nvSpPr>
              <p:spPr>
                <a:xfrm>
                  <a:off x="2340482" y="1847977"/>
                  <a:ext cx="635" cy="66675"/>
                </a:xfrm>
                <a:custGeom>
                  <a:avLst/>
                  <a:gdLst/>
                  <a:ahLst/>
                  <a:cxnLst/>
                  <a:rect l="l" t="t" r="r" b="b"/>
                  <a:pathLst>
                    <a:path w="635" h="66675">
                      <a:moveTo>
                        <a:pt x="254" y="0"/>
                      </a:moveTo>
                      <a:lnTo>
                        <a:pt x="0" y="253"/>
                      </a:lnTo>
                      <a:lnTo>
                        <a:pt x="0" y="66167"/>
                      </a:lnTo>
                      <a:lnTo>
                        <a:pt x="254" y="66167"/>
                      </a:lnTo>
                      <a:lnTo>
                        <a:pt x="254" y="0"/>
                      </a:lnTo>
                      <a:close/>
                    </a:path>
                  </a:pathLst>
                </a:custGeom>
                <a:solidFill>
                  <a:srgbClr val="D3D3D4"/>
                </a:solidFill>
              </p:spPr>
              <p:txBody>
                <a:bodyPr wrap="square" lIns="0" tIns="0" rIns="0" bIns="0" rtlCol="0"/>
                <a:lstStyle/>
                <a:p>
                  <a:endParaRPr/>
                </a:p>
              </p:txBody>
            </p:sp>
            <p:sp>
              <p:nvSpPr>
                <p:cNvPr id="43" name="object 43"/>
                <p:cNvSpPr/>
                <p:nvPr/>
              </p:nvSpPr>
              <p:spPr>
                <a:xfrm>
                  <a:off x="2340736" y="1847850"/>
                  <a:ext cx="635" cy="66675"/>
                </a:xfrm>
                <a:custGeom>
                  <a:avLst/>
                  <a:gdLst/>
                  <a:ahLst/>
                  <a:cxnLst/>
                  <a:rect l="l" t="t" r="r" b="b"/>
                  <a:pathLst>
                    <a:path w="635" h="66675">
                      <a:moveTo>
                        <a:pt x="381" y="0"/>
                      </a:moveTo>
                      <a:lnTo>
                        <a:pt x="0" y="126"/>
                      </a:lnTo>
                      <a:lnTo>
                        <a:pt x="0" y="66294"/>
                      </a:lnTo>
                      <a:lnTo>
                        <a:pt x="381" y="66294"/>
                      </a:lnTo>
                      <a:lnTo>
                        <a:pt x="381" y="0"/>
                      </a:lnTo>
                      <a:close/>
                    </a:path>
                  </a:pathLst>
                </a:custGeom>
                <a:solidFill>
                  <a:srgbClr val="D4D4D5"/>
                </a:solidFill>
              </p:spPr>
              <p:txBody>
                <a:bodyPr wrap="square" lIns="0" tIns="0" rIns="0" bIns="0" rtlCol="0"/>
                <a:lstStyle/>
                <a:p>
                  <a:endParaRPr/>
                </a:p>
              </p:txBody>
            </p:sp>
            <p:sp>
              <p:nvSpPr>
                <p:cNvPr id="44" name="object 44"/>
                <p:cNvSpPr/>
                <p:nvPr/>
              </p:nvSpPr>
              <p:spPr>
                <a:xfrm>
                  <a:off x="2341117" y="1847596"/>
                  <a:ext cx="635" cy="66675"/>
                </a:xfrm>
                <a:custGeom>
                  <a:avLst/>
                  <a:gdLst/>
                  <a:ahLst/>
                  <a:cxnLst/>
                  <a:rect l="l" t="t" r="r" b="b"/>
                  <a:pathLst>
                    <a:path w="635" h="66675">
                      <a:moveTo>
                        <a:pt x="254" y="0"/>
                      </a:moveTo>
                      <a:lnTo>
                        <a:pt x="0" y="253"/>
                      </a:lnTo>
                      <a:lnTo>
                        <a:pt x="0" y="66548"/>
                      </a:lnTo>
                      <a:lnTo>
                        <a:pt x="254" y="66548"/>
                      </a:lnTo>
                      <a:lnTo>
                        <a:pt x="254" y="0"/>
                      </a:lnTo>
                      <a:close/>
                    </a:path>
                  </a:pathLst>
                </a:custGeom>
                <a:solidFill>
                  <a:srgbClr val="D5D5D9"/>
                </a:solidFill>
              </p:spPr>
              <p:txBody>
                <a:bodyPr wrap="square" lIns="0" tIns="0" rIns="0" bIns="0" rtlCol="0"/>
                <a:lstStyle/>
                <a:p>
                  <a:endParaRPr/>
                </a:p>
              </p:txBody>
            </p:sp>
            <p:sp>
              <p:nvSpPr>
                <p:cNvPr id="45" name="object 45"/>
                <p:cNvSpPr/>
                <p:nvPr/>
              </p:nvSpPr>
              <p:spPr>
                <a:xfrm>
                  <a:off x="2341371" y="1847342"/>
                  <a:ext cx="635" cy="67310"/>
                </a:xfrm>
                <a:custGeom>
                  <a:avLst/>
                  <a:gdLst/>
                  <a:ahLst/>
                  <a:cxnLst/>
                  <a:rect l="l" t="t" r="r" b="b"/>
                  <a:pathLst>
                    <a:path w="635" h="67310">
                      <a:moveTo>
                        <a:pt x="380" y="0"/>
                      </a:moveTo>
                      <a:lnTo>
                        <a:pt x="0" y="254"/>
                      </a:lnTo>
                      <a:lnTo>
                        <a:pt x="0" y="66802"/>
                      </a:lnTo>
                      <a:lnTo>
                        <a:pt x="380" y="66802"/>
                      </a:lnTo>
                      <a:lnTo>
                        <a:pt x="380" y="0"/>
                      </a:lnTo>
                      <a:close/>
                    </a:path>
                  </a:pathLst>
                </a:custGeom>
                <a:solidFill>
                  <a:srgbClr val="D9D9DA"/>
                </a:solidFill>
              </p:spPr>
              <p:txBody>
                <a:bodyPr wrap="square" lIns="0" tIns="0" rIns="0" bIns="0" rtlCol="0"/>
                <a:lstStyle/>
                <a:p>
                  <a:endParaRPr/>
                </a:p>
              </p:txBody>
            </p:sp>
            <p:sp>
              <p:nvSpPr>
                <p:cNvPr id="46" name="object 46"/>
                <p:cNvSpPr/>
                <p:nvPr/>
              </p:nvSpPr>
              <p:spPr>
                <a:xfrm>
                  <a:off x="2341625" y="1847215"/>
                  <a:ext cx="635" cy="67310"/>
                </a:xfrm>
                <a:custGeom>
                  <a:avLst/>
                  <a:gdLst/>
                  <a:ahLst/>
                  <a:cxnLst/>
                  <a:rect l="l" t="t" r="r" b="b"/>
                  <a:pathLst>
                    <a:path w="635" h="67310">
                      <a:moveTo>
                        <a:pt x="254" y="0"/>
                      </a:moveTo>
                      <a:lnTo>
                        <a:pt x="0" y="254"/>
                      </a:lnTo>
                      <a:lnTo>
                        <a:pt x="0" y="66929"/>
                      </a:lnTo>
                      <a:lnTo>
                        <a:pt x="254" y="66929"/>
                      </a:lnTo>
                      <a:lnTo>
                        <a:pt x="254" y="0"/>
                      </a:lnTo>
                      <a:close/>
                    </a:path>
                  </a:pathLst>
                </a:custGeom>
                <a:solidFill>
                  <a:srgbClr val="DADADA"/>
                </a:solidFill>
              </p:spPr>
              <p:txBody>
                <a:bodyPr wrap="square" lIns="0" tIns="0" rIns="0" bIns="0" rtlCol="0"/>
                <a:lstStyle/>
                <a:p>
                  <a:endParaRPr/>
                </a:p>
              </p:txBody>
            </p:sp>
            <p:sp>
              <p:nvSpPr>
                <p:cNvPr id="47" name="object 47"/>
                <p:cNvSpPr/>
                <p:nvPr/>
              </p:nvSpPr>
              <p:spPr>
                <a:xfrm>
                  <a:off x="2342006" y="1846961"/>
                  <a:ext cx="635" cy="67310"/>
                </a:xfrm>
                <a:custGeom>
                  <a:avLst/>
                  <a:gdLst/>
                  <a:ahLst/>
                  <a:cxnLst/>
                  <a:rect l="l" t="t" r="r" b="b"/>
                  <a:pathLst>
                    <a:path w="635" h="67310">
                      <a:moveTo>
                        <a:pt x="254" y="0"/>
                      </a:moveTo>
                      <a:lnTo>
                        <a:pt x="0" y="253"/>
                      </a:lnTo>
                      <a:lnTo>
                        <a:pt x="0" y="67183"/>
                      </a:lnTo>
                      <a:lnTo>
                        <a:pt x="254" y="67183"/>
                      </a:lnTo>
                      <a:lnTo>
                        <a:pt x="254" y="0"/>
                      </a:lnTo>
                      <a:close/>
                    </a:path>
                  </a:pathLst>
                </a:custGeom>
                <a:solidFill>
                  <a:srgbClr val="DADBDB"/>
                </a:solidFill>
              </p:spPr>
              <p:txBody>
                <a:bodyPr wrap="square" lIns="0" tIns="0" rIns="0" bIns="0" rtlCol="0"/>
                <a:lstStyle/>
                <a:p>
                  <a:endParaRPr/>
                </a:p>
              </p:txBody>
            </p:sp>
            <p:sp>
              <p:nvSpPr>
                <p:cNvPr id="48" name="object 48"/>
                <p:cNvSpPr/>
                <p:nvPr/>
              </p:nvSpPr>
              <p:spPr>
                <a:xfrm>
                  <a:off x="2342260" y="1846834"/>
                  <a:ext cx="635" cy="67310"/>
                </a:xfrm>
                <a:custGeom>
                  <a:avLst/>
                  <a:gdLst/>
                  <a:ahLst/>
                  <a:cxnLst/>
                  <a:rect l="l" t="t" r="r" b="b"/>
                  <a:pathLst>
                    <a:path w="635" h="67310">
                      <a:moveTo>
                        <a:pt x="381" y="0"/>
                      </a:moveTo>
                      <a:lnTo>
                        <a:pt x="0" y="126"/>
                      </a:lnTo>
                      <a:lnTo>
                        <a:pt x="0" y="67310"/>
                      </a:lnTo>
                      <a:lnTo>
                        <a:pt x="381" y="67310"/>
                      </a:lnTo>
                      <a:lnTo>
                        <a:pt x="381" y="0"/>
                      </a:lnTo>
                      <a:close/>
                    </a:path>
                  </a:pathLst>
                </a:custGeom>
                <a:solidFill>
                  <a:srgbClr val="DBDCDC"/>
                </a:solidFill>
              </p:spPr>
              <p:txBody>
                <a:bodyPr wrap="square" lIns="0" tIns="0" rIns="0" bIns="0" rtlCol="0"/>
                <a:lstStyle/>
                <a:p>
                  <a:endParaRPr/>
                </a:p>
              </p:txBody>
            </p:sp>
            <p:sp>
              <p:nvSpPr>
                <p:cNvPr id="49" name="object 49"/>
                <p:cNvSpPr/>
                <p:nvPr/>
              </p:nvSpPr>
              <p:spPr>
                <a:xfrm>
                  <a:off x="2342641" y="1846580"/>
                  <a:ext cx="635" cy="67945"/>
                </a:xfrm>
                <a:custGeom>
                  <a:avLst/>
                  <a:gdLst/>
                  <a:ahLst/>
                  <a:cxnLst/>
                  <a:rect l="l" t="t" r="r" b="b"/>
                  <a:pathLst>
                    <a:path w="635" h="67944">
                      <a:moveTo>
                        <a:pt x="253" y="0"/>
                      </a:moveTo>
                      <a:lnTo>
                        <a:pt x="0" y="254"/>
                      </a:lnTo>
                      <a:lnTo>
                        <a:pt x="0" y="67564"/>
                      </a:lnTo>
                      <a:lnTo>
                        <a:pt x="253" y="67564"/>
                      </a:lnTo>
                      <a:lnTo>
                        <a:pt x="253" y="0"/>
                      </a:lnTo>
                      <a:close/>
                    </a:path>
                  </a:pathLst>
                </a:custGeom>
                <a:solidFill>
                  <a:srgbClr val="DCDDDD"/>
                </a:solidFill>
              </p:spPr>
              <p:txBody>
                <a:bodyPr wrap="square" lIns="0" tIns="0" rIns="0" bIns="0" rtlCol="0"/>
                <a:lstStyle/>
                <a:p>
                  <a:endParaRPr/>
                </a:p>
              </p:txBody>
            </p:sp>
            <p:sp>
              <p:nvSpPr>
                <p:cNvPr id="50" name="object 50"/>
                <p:cNvSpPr/>
                <p:nvPr/>
              </p:nvSpPr>
              <p:spPr>
                <a:xfrm>
                  <a:off x="2342895" y="1846326"/>
                  <a:ext cx="635" cy="67945"/>
                </a:xfrm>
                <a:custGeom>
                  <a:avLst/>
                  <a:gdLst/>
                  <a:ahLst/>
                  <a:cxnLst/>
                  <a:rect l="l" t="t" r="r" b="b"/>
                  <a:pathLst>
                    <a:path w="635" h="67944">
                      <a:moveTo>
                        <a:pt x="381" y="0"/>
                      </a:moveTo>
                      <a:lnTo>
                        <a:pt x="0" y="253"/>
                      </a:lnTo>
                      <a:lnTo>
                        <a:pt x="0" y="67818"/>
                      </a:lnTo>
                      <a:lnTo>
                        <a:pt x="381" y="67818"/>
                      </a:lnTo>
                      <a:lnTo>
                        <a:pt x="381" y="0"/>
                      </a:lnTo>
                      <a:close/>
                    </a:path>
                  </a:pathLst>
                </a:custGeom>
                <a:solidFill>
                  <a:srgbClr val="DDDEDE"/>
                </a:solidFill>
              </p:spPr>
              <p:txBody>
                <a:bodyPr wrap="square" lIns="0" tIns="0" rIns="0" bIns="0" rtlCol="0"/>
                <a:lstStyle/>
                <a:p>
                  <a:endParaRPr/>
                </a:p>
              </p:txBody>
            </p:sp>
            <p:sp>
              <p:nvSpPr>
                <p:cNvPr id="51" name="object 51"/>
                <p:cNvSpPr/>
                <p:nvPr/>
              </p:nvSpPr>
              <p:spPr>
                <a:xfrm>
                  <a:off x="2343276" y="1846199"/>
                  <a:ext cx="635" cy="67945"/>
                </a:xfrm>
                <a:custGeom>
                  <a:avLst/>
                  <a:gdLst/>
                  <a:ahLst/>
                  <a:cxnLst/>
                  <a:rect l="l" t="t" r="r" b="b"/>
                  <a:pathLst>
                    <a:path w="635" h="67944">
                      <a:moveTo>
                        <a:pt x="254" y="0"/>
                      </a:moveTo>
                      <a:lnTo>
                        <a:pt x="0" y="126"/>
                      </a:lnTo>
                      <a:lnTo>
                        <a:pt x="0" y="67945"/>
                      </a:lnTo>
                      <a:lnTo>
                        <a:pt x="254" y="67945"/>
                      </a:lnTo>
                      <a:lnTo>
                        <a:pt x="254" y="0"/>
                      </a:lnTo>
                      <a:close/>
                    </a:path>
                  </a:pathLst>
                </a:custGeom>
                <a:solidFill>
                  <a:srgbClr val="DEDFDF"/>
                </a:solidFill>
              </p:spPr>
              <p:txBody>
                <a:bodyPr wrap="square" lIns="0" tIns="0" rIns="0" bIns="0" rtlCol="0"/>
                <a:lstStyle/>
                <a:p>
                  <a:endParaRPr/>
                </a:p>
              </p:txBody>
            </p:sp>
            <p:sp>
              <p:nvSpPr>
                <p:cNvPr id="52" name="object 52"/>
                <p:cNvSpPr/>
                <p:nvPr/>
              </p:nvSpPr>
              <p:spPr>
                <a:xfrm>
                  <a:off x="2343404" y="1845944"/>
                  <a:ext cx="1270" cy="68580"/>
                </a:xfrm>
                <a:custGeom>
                  <a:avLst/>
                  <a:gdLst/>
                  <a:ahLst/>
                  <a:cxnLst/>
                  <a:rect l="l" t="t" r="r" b="b"/>
                  <a:pathLst>
                    <a:path w="1269" h="68580">
                      <a:moveTo>
                        <a:pt x="635" y="127"/>
                      </a:moveTo>
                      <a:lnTo>
                        <a:pt x="127" y="254"/>
                      </a:lnTo>
                      <a:lnTo>
                        <a:pt x="0" y="68199"/>
                      </a:lnTo>
                      <a:lnTo>
                        <a:pt x="635" y="68199"/>
                      </a:lnTo>
                      <a:lnTo>
                        <a:pt x="635" y="127"/>
                      </a:lnTo>
                      <a:close/>
                    </a:path>
                    <a:path w="1269" h="68580">
                      <a:moveTo>
                        <a:pt x="1016" y="0"/>
                      </a:moveTo>
                      <a:lnTo>
                        <a:pt x="762" y="127"/>
                      </a:lnTo>
                      <a:lnTo>
                        <a:pt x="762" y="68199"/>
                      </a:lnTo>
                      <a:lnTo>
                        <a:pt x="1016" y="68199"/>
                      </a:lnTo>
                      <a:lnTo>
                        <a:pt x="1016" y="0"/>
                      </a:lnTo>
                      <a:close/>
                    </a:path>
                  </a:pathLst>
                </a:custGeom>
                <a:solidFill>
                  <a:srgbClr val="DFDFDF"/>
                </a:solidFill>
              </p:spPr>
              <p:txBody>
                <a:bodyPr wrap="square" lIns="0" tIns="0" rIns="0" bIns="0" rtlCol="0"/>
                <a:lstStyle/>
                <a:p>
                  <a:endParaRPr/>
                </a:p>
              </p:txBody>
            </p:sp>
            <p:sp>
              <p:nvSpPr>
                <p:cNvPr id="53" name="object 53"/>
                <p:cNvSpPr/>
                <p:nvPr/>
              </p:nvSpPr>
              <p:spPr>
                <a:xfrm>
                  <a:off x="2344419" y="1845945"/>
                  <a:ext cx="635" cy="68580"/>
                </a:xfrm>
                <a:custGeom>
                  <a:avLst/>
                  <a:gdLst/>
                  <a:ahLst/>
                  <a:cxnLst/>
                  <a:rect l="l" t="t" r="r" b="b"/>
                  <a:pathLst>
                    <a:path w="635" h="68580">
                      <a:moveTo>
                        <a:pt x="380" y="0"/>
                      </a:moveTo>
                      <a:lnTo>
                        <a:pt x="0" y="0"/>
                      </a:lnTo>
                      <a:lnTo>
                        <a:pt x="0" y="68199"/>
                      </a:lnTo>
                      <a:lnTo>
                        <a:pt x="380" y="68199"/>
                      </a:lnTo>
                      <a:lnTo>
                        <a:pt x="380" y="0"/>
                      </a:lnTo>
                      <a:close/>
                    </a:path>
                  </a:pathLst>
                </a:custGeom>
                <a:solidFill>
                  <a:srgbClr val="DFDFE0"/>
                </a:solidFill>
              </p:spPr>
              <p:txBody>
                <a:bodyPr wrap="square" lIns="0" tIns="0" rIns="0" bIns="0" rtlCol="0"/>
                <a:lstStyle/>
                <a:p>
                  <a:endParaRPr/>
                </a:p>
              </p:txBody>
            </p:sp>
            <p:sp>
              <p:nvSpPr>
                <p:cNvPr id="54" name="object 54"/>
                <p:cNvSpPr/>
                <p:nvPr/>
              </p:nvSpPr>
              <p:spPr>
                <a:xfrm>
                  <a:off x="2344800" y="1845818"/>
                  <a:ext cx="635" cy="68580"/>
                </a:xfrm>
                <a:custGeom>
                  <a:avLst/>
                  <a:gdLst/>
                  <a:ahLst/>
                  <a:cxnLst/>
                  <a:rect l="l" t="t" r="r" b="b"/>
                  <a:pathLst>
                    <a:path w="635" h="68580">
                      <a:moveTo>
                        <a:pt x="254" y="0"/>
                      </a:moveTo>
                      <a:lnTo>
                        <a:pt x="0" y="127"/>
                      </a:lnTo>
                      <a:lnTo>
                        <a:pt x="0" y="68326"/>
                      </a:lnTo>
                      <a:lnTo>
                        <a:pt x="254" y="68326"/>
                      </a:lnTo>
                      <a:lnTo>
                        <a:pt x="254" y="0"/>
                      </a:lnTo>
                      <a:close/>
                    </a:path>
                  </a:pathLst>
                </a:custGeom>
                <a:solidFill>
                  <a:srgbClr val="E0E0E1"/>
                </a:solidFill>
              </p:spPr>
              <p:txBody>
                <a:bodyPr wrap="square" lIns="0" tIns="0" rIns="0" bIns="0" rtlCol="0"/>
                <a:lstStyle/>
                <a:p>
                  <a:endParaRPr/>
                </a:p>
              </p:txBody>
            </p:sp>
            <p:sp>
              <p:nvSpPr>
                <p:cNvPr id="55" name="object 55"/>
                <p:cNvSpPr/>
                <p:nvPr/>
              </p:nvSpPr>
              <p:spPr>
                <a:xfrm>
                  <a:off x="2345054" y="1845818"/>
                  <a:ext cx="635" cy="68580"/>
                </a:xfrm>
                <a:custGeom>
                  <a:avLst/>
                  <a:gdLst/>
                  <a:ahLst/>
                  <a:cxnLst/>
                  <a:rect l="l" t="t" r="r" b="b"/>
                  <a:pathLst>
                    <a:path w="635" h="68580">
                      <a:moveTo>
                        <a:pt x="380" y="0"/>
                      </a:moveTo>
                      <a:lnTo>
                        <a:pt x="0" y="0"/>
                      </a:lnTo>
                      <a:lnTo>
                        <a:pt x="0" y="68325"/>
                      </a:lnTo>
                      <a:lnTo>
                        <a:pt x="380" y="68325"/>
                      </a:lnTo>
                      <a:lnTo>
                        <a:pt x="380" y="0"/>
                      </a:lnTo>
                      <a:close/>
                    </a:path>
                  </a:pathLst>
                </a:custGeom>
                <a:solidFill>
                  <a:srgbClr val="E1E1E2"/>
                </a:solidFill>
              </p:spPr>
              <p:txBody>
                <a:bodyPr wrap="square" lIns="0" tIns="0" rIns="0" bIns="0" rtlCol="0"/>
                <a:lstStyle/>
                <a:p>
                  <a:endParaRPr/>
                </a:p>
              </p:txBody>
            </p:sp>
            <p:sp>
              <p:nvSpPr>
                <p:cNvPr id="56" name="object 56"/>
                <p:cNvSpPr/>
                <p:nvPr/>
              </p:nvSpPr>
              <p:spPr>
                <a:xfrm>
                  <a:off x="2345308" y="1845691"/>
                  <a:ext cx="635" cy="68580"/>
                </a:xfrm>
                <a:custGeom>
                  <a:avLst/>
                  <a:gdLst/>
                  <a:ahLst/>
                  <a:cxnLst/>
                  <a:rect l="l" t="t" r="r" b="b"/>
                  <a:pathLst>
                    <a:path w="635" h="68580">
                      <a:moveTo>
                        <a:pt x="254" y="0"/>
                      </a:moveTo>
                      <a:lnTo>
                        <a:pt x="0" y="126"/>
                      </a:lnTo>
                      <a:lnTo>
                        <a:pt x="0" y="68453"/>
                      </a:lnTo>
                      <a:lnTo>
                        <a:pt x="254" y="68453"/>
                      </a:lnTo>
                      <a:lnTo>
                        <a:pt x="254" y="0"/>
                      </a:lnTo>
                      <a:close/>
                    </a:path>
                  </a:pathLst>
                </a:custGeom>
                <a:solidFill>
                  <a:srgbClr val="E2E2E6"/>
                </a:solidFill>
              </p:spPr>
              <p:txBody>
                <a:bodyPr wrap="square" lIns="0" tIns="0" rIns="0" bIns="0" rtlCol="0"/>
                <a:lstStyle/>
                <a:p>
                  <a:endParaRPr/>
                </a:p>
              </p:txBody>
            </p:sp>
            <p:sp>
              <p:nvSpPr>
                <p:cNvPr id="57" name="object 57"/>
                <p:cNvSpPr/>
                <p:nvPr/>
              </p:nvSpPr>
              <p:spPr>
                <a:xfrm>
                  <a:off x="2345562" y="1845691"/>
                  <a:ext cx="635" cy="68580"/>
                </a:xfrm>
                <a:custGeom>
                  <a:avLst/>
                  <a:gdLst/>
                  <a:ahLst/>
                  <a:cxnLst/>
                  <a:rect l="l" t="t" r="r" b="b"/>
                  <a:pathLst>
                    <a:path w="635" h="68580">
                      <a:moveTo>
                        <a:pt x="380" y="0"/>
                      </a:moveTo>
                      <a:lnTo>
                        <a:pt x="0" y="0"/>
                      </a:lnTo>
                      <a:lnTo>
                        <a:pt x="0" y="68452"/>
                      </a:lnTo>
                      <a:lnTo>
                        <a:pt x="380" y="68452"/>
                      </a:lnTo>
                      <a:lnTo>
                        <a:pt x="380" y="0"/>
                      </a:lnTo>
                      <a:close/>
                    </a:path>
                  </a:pathLst>
                </a:custGeom>
                <a:solidFill>
                  <a:srgbClr val="E6E6E6"/>
                </a:solidFill>
              </p:spPr>
              <p:txBody>
                <a:bodyPr wrap="square" lIns="0" tIns="0" rIns="0" bIns="0" rtlCol="0"/>
                <a:lstStyle/>
                <a:p>
                  <a:endParaRPr/>
                </a:p>
              </p:txBody>
            </p:sp>
            <p:sp>
              <p:nvSpPr>
                <p:cNvPr id="58" name="object 58"/>
                <p:cNvSpPr/>
                <p:nvPr/>
              </p:nvSpPr>
              <p:spPr>
                <a:xfrm>
                  <a:off x="2345943" y="1845564"/>
                  <a:ext cx="635" cy="68580"/>
                </a:xfrm>
                <a:custGeom>
                  <a:avLst/>
                  <a:gdLst/>
                  <a:ahLst/>
                  <a:cxnLst/>
                  <a:rect l="l" t="t" r="r" b="b"/>
                  <a:pathLst>
                    <a:path w="635" h="68580">
                      <a:moveTo>
                        <a:pt x="254" y="0"/>
                      </a:moveTo>
                      <a:lnTo>
                        <a:pt x="0" y="126"/>
                      </a:lnTo>
                      <a:lnTo>
                        <a:pt x="0" y="68580"/>
                      </a:lnTo>
                      <a:lnTo>
                        <a:pt x="254" y="68580"/>
                      </a:lnTo>
                      <a:lnTo>
                        <a:pt x="254" y="0"/>
                      </a:lnTo>
                      <a:close/>
                    </a:path>
                  </a:pathLst>
                </a:custGeom>
                <a:solidFill>
                  <a:srgbClr val="E7E7E7"/>
                </a:solidFill>
              </p:spPr>
              <p:txBody>
                <a:bodyPr wrap="square" lIns="0" tIns="0" rIns="0" bIns="0" rtlCol="0"/>
                <a:lstStyle/>
                <a:p>
                  <a:endParaRPr/>
                </a:p>
              </p:txBody>
            </p:sp>
            <p:sp>
              <p:nvSpPr>
                <p:cNvPr id="59" name="object 59"/>
                <p:cNvSpPr/>
                <p:nvPr/>
              </p:nvSpPr>
              <p:spPr>
                <a:xfrm>
                  <a:off x="2346324" y="1845564"/>
                  <a:ext cx="635" cy="68580"/>
                </a:xfrm>
                <a:custGeom>
                  <a:avLst/>
                  <a:gdLst/>
                  <a:ahLst/>
                  <a:cxnLst/>
                  <a:rect l="l" t="t" r="r" b="b"/>
                  <a:pathLst>
                    <a:path w="635" h="68580">
                      <a:moveTo>
                        <a:pt x="254" y="0"/>
                      </a:moveTo>
                      <a:lnTo>
                        <a:pt x="0" y="0"/>
                      </a:lnTo>
                      <a:lnTo>
                        <a:pt x="0" y="68579"/>
                      </a:lnTo>
                      <a:lnTo>
                        <a:pt x="254" y="68579"/>
                      </a:lnTo>
                      <a:lnTo>
                        <a:pt x="254" y="0"/>
                      </a:lnTo>
                      <a:close/>
                    </a:path>
                  </a:pathLst>
                </a:custGeom>
                <a:solidFill>
                  <a:srgbClr val="E8E8E8"/>
                </a:solidFill>
              </p:spPr>
              <p:txBody>
                <a:bodyPr wrap="square" lIns="0" tIns="0" rIns="0" bIns="0" rtlCol="0"/>
                <a:lstStyle/>
                <a:p>
                  <a:endParaRPr/>
                </a:p>
              </p:txBody>
            </p:sp>
            <p:sp>
              <p:nvSpPr>
                <p:cNvPr id="60" name="object 60"/>
                <p:cNvSpPr/>
                <p:nvPr/>
              </p:nvSpPr>
              <p:spPr>
                <a:xfrm>
                  <a:off x="2346578" y="1845437"/>
                  <a:ext cx="635" cy="69215"/>
                </a:xfrm>
                <a:custGeom>
                  <a:avLst/>
                  <a:gdLst/>
                  <a:ahLst/>
                  <a:cxnLst/>
                  <a:rect l="l" t="t" r="r" b="b"/>
                  <a:pathLst>
                    <a:path w="635" h="69214">
                      <a:moveTo>
                        <a:pt x="381" y="0"/>
                      </a:moveTo>
                      <a:lnTo>
                        <a:pt x="0" y="126"/>
                      </a:lnTo>
                      <a:lnTo>
                        <a:pt x="0" y="68707"/>
                      </a:lnTo>
                      <a:lnTo>
                        <a:pt x="381" y="68707"/>
                      </a:lnTo>
                      <a:lnTo>
                        <a:pt x="381" y="0"/>
                      </a:lnTo>
                      <a:close/>
                    </a:path>
                  </a:pathLst>
                </a:custGeom>
                <a:solidFill>
                  <a:srgbClr val="E9E9E9"/>
                </a:solidFill>
              </p:spPr>
              <p:txBody>
                <a:bodyPr wrap="square" lIns="0" tIns="0" rIns="0" bIns="0" rtlCol="0"/>
                <a:lstStyle/>
                <a:p>
                  <a:endParaRPr/>
                </a:p>
              </p:txBody>
            </p:sp>
            <p:sp>
              <p:nvSpPr>
                <p:cNvPr id="61" name="object 61"/>
                <p:cNvSpPr/>
                <p:nvPr/>
              </p:nvSpPr>
              <p:spPr>
                <a:xfrm>
                  <a:off x="2346832" y="1845437"/>
                  <a:ext cx="635" cy="69215"/>
                </a:xfrm>
                <a:custGeom>
                  <a:avLst/>
                  <a:gdLst/>
                  <a:ahLst/>
                  <a:cxnLst/>
                  <a:rect l="l" t="t" r="r" b="b"/>
                  <a:pathLst>
                    <a:path w="635" h="69214">
                      <a:moveTo>
                        <a:pt x="254" y="0"/>
                      </a:moveTo>
                      <a:lnTo>
                        <a:pt x="0" y="0"/>
                      </a:lnTo>
                      <a:lnTo>
                        <a:pt x="0" y="68707"/>
                      </a:lnTo>
                      <a:lnTo>
                        <a:pt x="254" y="68707"/>
                      </a:lnTo>
                      <a:lnTo>
                        <a:pt x="254" y="0"/>
                      </a:lnTo>
                      <a:close/>
                    </a:path>
                  </a:pathLst>
                </a:custGeom>
                <a:solidFill>
                  <a:srgbClr val="EAEAEA"/>
                </a:solidFill>
              </p:spPr>
              <p:txBody>
                <a:bodyPr wrap="square" lIns="0" tIns="0" rIns="0" bIns="0" rtlCol="0"/>
                <a:lstStyle/>
                <a:p>
                  <a:endParaRPr/>
                </a:p>
              </p:txBody>
            </p:sp>
            <p:sp>
              <p:nvSpPr>
                <p:cNvPr id="62" name="object 62"/>
                <p:cNvSpPr/>
                <p:nvPr/>
              </p:nvSpPr>
              <p:spPr>
                <a:xfrm>
                  <a:off x="2347087" y="1845182"/>
                  <a:ext cx="1270" cy="69215"/>
                </a:xfrm>
                <a:custGeom>
                  <a:avLst/>
                  <a:gdLst/>
                  <a:ahLst/>
                  <a:cxnLst/>
                  <a:rect l="l" t="t" r="r" b="b"/>
                  <a:pathLst>
                    <a:path w="1269" h="69214">
                      <a:moveTo>
                        <a:pt x="1270" y="0"/>
                      </a:moveTo>
                      <a:lnTo>
                        <a:pt x="1016" y="0"/>
                      </a:lnTo>
                      <a:lnTo>
                        <a:pt x="0" y="254"/>
                      </a:lnTo>
                      <a:lnTo>
                        <a:pt x="0" y="68961"/>
                      </a:lnTo>
                      <a:lnTo>
                        <a:pt x="1016" y="68961"/>
                      </a:lnTo>
                      <a:lnTo>
                        <a:pt x="1270" y="68961"/>
                      </a:lnTo>
                      <a:lnTo>
                        <a:pt x="1270" y="0"/>
                      </a:lnTo>
                      <a:close/>
                    </a:path>
                  </a:pathLst>
                </a:custGeom>
                <a:solidFill>
                  <a:srgbClr val="EBEBEB"/>
                </a:solidFill>
              </p:spPr>
              <p:txBody>
                <a:bodyPr wrap="square" lIns="0" tIns="0" rIns="0" bIns="0" rtlCol="0"/>
                <a:lstStyle/>
                <a:p>
                  <a:endParaRPr/>
                </a:p>
              </p:txBody>
            </p:sp>
            <p:sp>
              <p:nvSpPr>
                <p:cNvPr id="63" name="object 63"/>
                <p:cNvSpPr/>
                <p:nvPr/>
              </p:nvSpPr>
              <p:spPr>
                <a:xfrm>
                  <a:off x="2348483" y="1845056"/>
                  <a:ext cx="635" cy="69215"/>
                </a:xfrm>
                <a:custGeom>
                  <a:avLst/>
                  <a:gdLst/>
                  <a:ahLst/>
                  <a:cxnLst/>
                  <a:rect l="l" t="t" r="r" b="b"/>
                  <a:pathLst>
                    <a:path w="635" h="69214">
                      <a:moveTo>
                        <a:pt x="254" y="0"/>
                      </a:moveTo>
                      <a:lnTo>
                        <a:pt x="0" y="127"/>
                      </a:lnTo>
                      <a:lnTo>
                        <a:pt x="0" y="69088"/>
                      </a:lnTo>
                      <a:lnTo>
                        <a:pt x="254" y="69088"/>
                      </a:lnTo>
                      <a:lnTo>
                        <a:pt x="254" y="0"/>
                      </a:lnTo>
                      <a:close/>
                    </a:path>
                  </a:pathLst>
                </a:custGeom>
                <a:solidFill>
                  <a:srgbClr val="EBECEC"/>
                </a:solidFill>
              </p:spPr>
              <p:txBody>
                <a:bodyPr wrap="square" lIns="0" tIns="0" rIns="0" bIns="0" rtlCol="0"/>
                <a:lstStyle/>
                <a:p>
                  <a:endParaRPr/>
                </a:p>
              </p:txBody>
            </p:sp>
            <p:sp>
              <p:nvSpPr>
                <p:cNvPr id="64" name="object 64"/>
                <p:cNvSpPr/>
                <p:nvPr/>
              </p:nvSpPr>
              <p:spPr>
                <a:xfrm>
                  <a:off x="2348610" y="1845056"/>
                  <a:ext cx="635" cy="69215"/>
                </a:xfrm>
                <a:custGeom>
                  <a:avLst/>
                  <a:gdLst/>
                  <a:ahLst/>
                  <a:cxnLst/>
                  <a:rect l="l" t="t" r="r" b="b"/>
                  <a:pathLst>
                    <a:path w="635" h="69214">
                      <a:moveTo>
                        <a:pt x="381" y="0"/>
                      </a:moveTo>
                      <a:lnTo>
                        <a:pt x="0" y="127"/>
                      </a:lnTo>
                      <a:lnTo>
                        <a:pt x="0" y="69088"/>
                      </a:lnTo>
                      <a:lnTo>
                        <a:pt x="381" y="69088"/>
                      </a:lnTo>
                      <a:lnTo>
                        <a:pt x="381" y="0"/>
                      </a:lnTo>
                      <a:close/>
                    </a:path>
                  </a:pathLst>
                </a:custGeom>
                <a:solidFill>
                  <a:srgbClr val="ECEDED"/>
                </a:solidFill>
              </p:spPr>
              <p:txBody>
                <a:bodyPr wrap="square" lIns="0" tIns="0" rIns="0" bIns="0" rtlCol="0"/>
                <a:lstStyle/>
                <a:p>
                  <a:endParaRPr/>
                </a:p>
              </p:txBody>
            </p:sp>
            <p:sp>
              <p:nvSpPr>
                <p:cNvPr id="65" name="object 65"/>
                <p:cNvSpPr/>
                <p:nvPr/>
              </p:nvSpPr>
              <p:spPr>
                <a:xfrm>
                  <a:off x="2348991" y="1845056"/>
                  <a:ext cx="635" cy="69215"/>
                </a:xfrm>
                <a:custGeom>
                  <a:avLst/>
                  <a:gdLst/>
                  <a:ahLst/>
                  <a:cxnLst/>
                  <a:rect l="l" t="t" r="r" b="b"/>
                  <a:pathLst>
                    <a:path w="635" h="69214">
                      <a:moveTo>
                        <a:pt x="253" y="0"/>
                      </a:moveTo>
                      <a:lnTo>
                        <a:pt x="0" y="0"/>
                      </a:lnTo>
                      <a:lnTo>
                        <a:pt x="0" y="69087"/>
                      </a:lnTo>
                      <a:lnTo>
                        <a:pt x="253" y="69087"/>
                      </a:lnTo>
                      <a:lnTo>
                        <a:pt x="253" y="0"/>
                      </a:lnTo>
                      <a:close/>
                    </a:path>
                  </a:pathLst>
                </a:custGeom>
                <a:solidFill>
                  <a:srgbClr val="EDEDEE"/>
                </a:solidFill>
              </p:spPr>
              <p:txBody>
                <a:bodyPr wrap="square" lIns="0" tIns="0" rIns="0" bIns="0" rtlCol="0"/>
                <a:lstStyle/>
                <a:p>
                  <a:endParaRPr/>
                </a:p>
              </p:txBody>
            </p:sp>
            <p:sp>
              <p:nvSpPr>
                <p:cNvPr id="66" name="object 66"/>
                <p:cNvSpPr/>
                <p:nvPr/>
              </p:nvSpPr>
              <p:spPr>
                <a:xfrm>
                  <a:off x="2349245" y="1844929"/>
                  <a:ext cx="635" cy="69215"/>
                </a:xfrm>
                <a:custGeom>
                  <a:avLst/>
                  <a:gdLst/>
                  <a:ahLst/>
                  <a:cxnLst/>
                  <a:rect l="l" t="t" r="r" b="b"/>
                  <a:pathLst>
                    <a:path w="635" h="69214">
                      <a:moveTo>
                        <a:pt x="381" y="0"/>
                      </a:moveTo>
                      <a:lnTo>
                        <a:pt x="0" y="126"/>
                      </a:lnTo>
                      <a:lnTo>
                        <a:pt x="0" y="69215"/>
                      </a:lnTo>
                      <a:lnTo>
                        <a:pt x="381" y="69215"/>
                      </a:lnTo>
                      <a:lnTo>
                        <a:pt x="381" y="0"/>
                      </a:lnTo>
                      <a:close/>
                    </a:path>
                  </a:pathLst>
                </a:custGeom>
                <a:solidFill>
                  <a:srgbClr val="EEEEEF"/>
                </a:solidFill>
              </p:spPr>
              <p:txBody>
                <a:bodyPr wrap="square" lIns="0" tIns="0" rIns="0" bIns="0" rtlCol="0"/>
                <a:lstStyle/>
                <a:p>
                  <a:endParaRPr/>
                </a:p>
              </p:txBody>
            </p:sp>
            <p:sp>
              <p:nvSpPr>
                <p:cNvPr id="67" name="object 67"/>
                <p:cNvSpPr/>
                <p:nvPr/>
              </p:nvSpPr>
              <p:spPr>
                <a:xfrm>
                  <a:off x="2349626" y="1844929"/>
                  <a:ext cx="635" cy="69215"/>
                </a:xfrm>
                <a:custGeom>
                  <a:avLst/>
                  <a:gdLst/>
                  <a:ahLst/>
                  <a:cxnLst/>
                  <a:rect l="l" t="t" r="r" b="b"/>
                  <a:pathLst>
                    <a:path w="635" h="69214">
                      <a:moveTo>
                        <a:pt x="254" y="0"/>
                      </a:moveTo>
                      <a:lnTo>
                        <a:pt x="0" y="0"/>
                      </a:lnTo>
                      <a:lnTo>
                        <a:pt x="0" y="69214"/>
                      </a:lnTo>
                      <a:lnTo>
                        <a:pt x="254" y="69214"/>
                      </a:lnTo>
                      <a:lnTo>
                        <a:pt x="254" y="0"/>
                      </a:lnTo>
                      <a:close/>
                    </a:path>
                  </a:pathLst>
                </a:custGeom>
                <a:solidFill>
                  <a:srgbClr val="EFEFEF"/>
                </a:solidFill>
              </p:spPr>
              <p:txBody>
                <a:bodyPr wrap="square" lIns="0" tIns="0" rIns="0" bIns="0" rtlCol="0"/>
                <a:lstStyle/>
                <a:p>
                  <a:endParaRPr/>
                </a:p>
              </p:txBody>
            </p:sp>
            <p:sp>
              <p:nvSpPr>
                <p:cNvPr id="68" name="object 68"/>
                <p:cNvSpPr/>
                <p:nvPr/>
              </p:nvSpPr>
              <p:spPr>
                <a:xfrm>
                  <a:off x="2349880" y="1844802"/>
                  <a:ext cx="635" cy="69850"/>
                </a:xfrm>
                <a:custGeom>
                  <a:avLst/>
                  <a:gdLst/>
                  <a:ahLst/>
                  <a:cxnLst/>
                  <a:rect l="l" t="t" r="r" b="b"/>
                  <a:pathLst>
                    <a:path w="635" h="69850">
                      <a:moveTo>
                        <a:pt x="380" y="0"/>
                      </a:moveTo>
                      <a:lnTo>
                        <a:pt x="0" y="0"/>
                      </a:lnTo>
                      <a:lnTo>
                        <a:pt x="0" y="69341"/>
                      </a:lnTo>
                      <a:lnTo>
                        <a:pt x="380" y="69341"/>
                      </a:lnTo>
                      <a:lnTo>
                        <a:pt x="380" y="0"/>
                      </a:lnTo>
                      <a:close/>
                    </a:path>
                  </a:pathLst>
                </a:custGeom>
                <a:solidFill>
                  <a:srgbClr val="F3F3F3"/>
                </a:solidFill>
              </p:spPr>
              <p:txBody>
                <a:bodyPr wrap="square" lIns="0" tIns="0" rIns="0" bIns="0" rtlCol="0"/>
                <a:lstStyle/>
                <a:p>
                  <a:endParaRPr/>
                </a:p>
              </p:txBody>
            </p:sp>
            <p:sp>
              <p:nvSpPr>
                <p:cNvPr id="69" name="object 69"/>
                <p:cNvSpPr/>
                <p:nvPr/>
              </p:nvSpPr>
              <p:spPr>
                <a:xfrm>
                  <a:off x="2350261" y="1844675"/>
                  <a:ext cx="635" cy="69850"/>
                </a:xfrm>
                <a:custGeom>
                  <a:avLst/>
                  <a:gdLst/>
                  <a:ahLst/>
                  <a:cxnLst/>
                  <a:rect l="l" t="t" r="r" b="b"/>
                  <a:pathLst>
                    <a:path w="635" h="69850">
                      <a:moveTo>
                        <a:pt x="635" y="0"/>
                      </a:moveTo>
                      <a:lnTo>
                        <a:pt x="0" y="126"/>
                      </a:lnTo>
                      <a:lnTo>
                        <a:pt x="0" y="69469"/>
                      </a:lnTo>
                      <a:lnTo>
                        <a:pt x="635" y="69469"/>
                      </a:lnTo>
                      <a:lnTo>
                        <a:pt x="635" y="0"/>
                      </a:lnTo>
                      <a:close/>
                    </a:path>
                  </a:pathLst>
                </a:custGeom>
                <a:solidFill>
                  <a:srgbClr val="F4F4F4"/>
                </a:solidFill>
              </p:spPr>
              <p:txBody>
                <a:bodyPr wrap="square" lIns="0" tIns="0" rIns="0" bIns="0" rtlCol="0"/>
                <a:lstStyle/>
                <a:p>
                  <a:endParaRPr/>
                </a:p>
              </p:txBody>
            </p:sp>
            <p:sp>
              <p:nvSpPr>
                <p:cNvPr id="70" name="object 70"/>
                <p:cNvSpPr/>
                <p:nvPr/>
              </p:nvSpPr>
              <p:spPr>
                <a:xfrm>
                  <a:off x="2350515" y="1844675"/>
                  <a:ext cx="635" cy="69850"/>
                </a:xfrm>
                <a:custGeom>
                  <a:avLst/>
                  <a:gdLst/>
                  <a:ahLst/>
                  <a:cxnLst/>
                  <a:rect l="l" t="t" r="r" b="b"/>
                  <a:pathLst>
                    <a:path w="635" h="69850">
                      <a:moveTo>
                        <a:pt x="634" y="0"/>
                      </a:moveTo>
                      <a:lnTo>
                        <a:pt x="0" y="126"/>
                      </a:lnTo>
                      <a:lnTo>
                        <a:pt x="0" y="69469"/>
                      </a:lnTo>
                      <a:lnTo>
                        <a:pt x="634" y="69469"/>
                      </a:lnTo>
                      <a:lnTo>
                        <a:pt x="634" y="0"/>
                      </a:lnTo>
                      <a:close/>
                    </a:path>
                  </a:pathLst>
                </a:custGeom>
                <a:solidFill>
                  <a:srgbClr val="F5F5F5"/>
                </a:solidFill>
              </p:spPr>
              <p:txBody>
                <a:bodyPr wrap="square" lIns="0" tIns="0" rIns="0" bIns="0" rtlCol="0"/>
                <a:lstStyle/>
                <a:p>
                  <a:endParaRPr/>
                </a:p>
              </p:txBody>
            </p:sp>
            <p:sp>
              <p:nvSpPr>
                <p:cNvPr id="71" name="object 71"/>
                <p:cNvSpPr/>
                <p:nvPr/>
              </p:nvSpPr>
              <p:spPr>
                <a:xfrm>
                  <a:off x="2350769" y="1844548"/>
                  <a:ext cx="635" cy="69850"/>
                </a:xfrm>
                <a:custGeom>
                  <a:avLst/>
                  <a:gdLst/>
                  <a:ahLst/>
                  <a:cxnLst/>
                  <a:rect l="l" t="t" r="r" b="b"/>
                  <a:pathLst>
                    <a:path w="635" h="69850">
                      <a:moveTo>
                        <a:pt x="635" y="0"/>
                      </a:moveTo>
                      <a:lnTo>
                        <a:pt x="0" y="126"/>
                      </a:lnTo>
                      <a:lnTo>
                        <a:pt x="0" y="69596"/>
                      </a:lnTo>
                      <a:lnTo>
                        <a:pt x="635" y="69596"/>
                      </a:lnTo>
                      <a:lnTo>
                        <a:pt x="635" y="0"/>
                      </a:lnTo>
                      <a:close/>
                    </a:path>
                  </a:pathLst>
                </a:custGeom>
                <a:solidFill>
                  <a:srgbClr val="F6F6F6"/>
                </a:solidFill>
              </p:spPr>
              <p:txBody>
                <a:bodyPr wrap="square" lIns="0" tIns="0" rIns="0" bIns="0" rtlCol="0"/>
                <a:lstStyle/>
                <a:p>
                  <a:endParaRPr/>
                </a:p>
              </p:txBody>
            </p:sp>
            <p:sp>
              <p:nvSpPr>
                <p:cNvPr id="72" name="object 72"/>
                <p:cNvSpPr/>
                <p:nvPr/>
              </p:nvSpPr>
              <p:spPr>
                <a:xfrm>
                  <a:off x="2351150" y="1844548"/>
                  <a:ext cx="635" cy="69850"/>
                </a:xfrm>
                <a:custGeom>
                  <a:avLst/>
                  <a:gdLst/>
                  <a:ahLst/>
                  <a:cxnLst/>
                  <a:rect l="l" t="t" r="r" b="b"/>
                  <a:pathLst>
                    <a:path w="635" h="69850">
                      <a:moveTo>
                        <a:pt x="635" y="0"/>
                      </a:moveTo>
                      <a:lnTo>
                        <a:pt x="0" y="126"/>
                      </a:lnTo>
                      <a:lnTo>
                        <a:pt x="0" y="69596"/>
                      </a:lnTo>
                      <a:lnTo>
                        <a:pt x="635" y="69596"/>
                      </a:lnTo>
                      <a:lnTo>
                        <a:pt x="635" y="0"/>
                      </a:lnTo>
                      <a:close/>
                    </a:path>
                  </a:pathLst>
                </a:custGeom>
                <a:solidFill>
                  <a:srgbClr val="F7F7F7"/>
                </a:solidFill>
              </p:spPr>
              <p:txBody>
                <a:bodyPr wrap="square" lIns="0" tIns="0" rIns="0" bIns="0" rtlCol="0"/>
                <a:lstStyle/>
                <a:p>
                  <a:endParaRPr/>
                </a:p>
              </p:txBody>
            </p:sp>
            <p:sp>
              <p:nvSpPr>
                <p:cNvPr id="73" name="object 73"/>
                <p:cNvSpPr/>
                <p:nvPr/>
              </p:nvSpPr>
              <p:spPr>
                <a:xfrm>
                  <a:off x="2351405" y="1844293"/>
                  <a:ext cx="1905" cy="69850"/>
                </a:xfrm>
                <a:custGeom>
                  <a:avLst/>
                  <a:gdLst/>
                  <a:ahLst/>
                  <a:cxnLst/>
                  <a:rect l="l" t="t" r="r" b="b"/>
                  <a:pathLst>
                    <a:path w="1905" h="69850">
                      <a:moveTo>
                        <a:pt x="1524" y="0"/>
                      </a:moveTo>
                      <a:lnTo>
                        <a:pt x="1143" y="76"/>
                      </a:lnTo>
                      <a:lnTo>
                        <a:pt x="381" y="254"/>
                      </a:lnTo>
                      <a:lnTo>
                        <a:pt x="0" y="254"/>
                      </a:lnTo>
                      <a:lnTo>
                        <a:pt x="0" y="69850"/>
                      </a:lnTo>
                      <a:lnTo>
                        <a:pt x="889" y="69850"/>
                      </a:lnTo>
                      <a:lnTo>
                        <a:pt x="1143" y="69850"/>
                      </a:lnTo>
                      <a:lnTo>
                        <a:pt x="1524" y="69850"/>
                      </a:lnTo>
                      <a:lnTo>
                        <a:pt x="1524" y="0"/>
                      </a:lnTo>
                      <a:close/>
                    </a:path>
                  </a:pathLst>
                </a:custGeom>
                <a:solidFill>
                  <a:srgbClr val="F8F8F8"/>
                </a:solidFill>
              </p:spPr>
              <p:txBody>
                <a:bodyPr wrap="square" lIns="0" tIns="0" rIns="0" bIns="0" rtlCol="0"/>
                <a:lstStyle/>
                <a:p>
                  <a:endParaRPr/>
                </a:p>
              </p:txBody>
            </p:sp>
            <p:sp>
              <p:nvSpPr>
                <p:cNvPr id="74" name="object 74"/>
                <p:cNvSpPr/>
                <p:nvPr/>
              </p:nvSpPr>
              <p:spPr>
                <a:xfrm>
                  <a:off x="2352674" y="1844167"/>
                  <a:ext cx="635" cy="70485"/>
                </a:xfrm>
                <a:custGeom>
                  <a:avLst/>
                  <a:gdLst/>
                  <a:ahLst/>
                  <a:cxnLst/>
                  <a:rect l="l" t="t" r="r" b="b"/>
                  <a:pathLst>
                    <a:path w="635" h="70485">
                      <a:moveTo>
                        <a:pt x="635" y="0"/>
                      </a:moveTo>
                      <a:lnTo>
                        <a:pt x="0" y="127"/>
                      </a:lnTo>
                      <a:lnTo>
                        <a:pt x="0" y="69977"/>
                      </a:lnTo>
                      <a:lnTo>
                        <a:pt x="635" y="69977"/>
                      </a:lnTo>
                      <a:lnTo>
                        <a:pt x="635" y="0"/>
                      </a:lnTo>
                      <a:close/>
                    </a:path>
                  </a:pathLst>
                </a:custGeom>
                <a:solidFill>
                  <a:srgbClr val="F9F9F9"/>
                </a:solidFill>
              </p:spPr>
              <p:txBody>
                <a:bodyPr wrap="square" lIns="0" tIns="0" rIns="0" bIns="0" rtlCol="0"/>
                <a:lstStyle/>
                <a:p>
                  <a:endParaRPr/>
                </a:p>
              </p:txBody>
            </p:sp>
            <p:sp>
              <p:nvSpPr>
                <p:cNvPr id="75" name="object 75"/>
                <p:cNvSpPr/>
                <p:nvPr/>
              </p:nvSpPr>
              <p:spPr>
                <a:xfrm>
                  <a:off x="2352928" y="1844167"/>
                  <a:ext cx="635" cy="70485"/>
                </a:xfrm>
                <a:custGeom>
                  <a:avLst/>
                  <a:gdLst/>
                  <a:ahLst/>
                  <a:cxnLst/>
                  <a:rect l="l" t="t" r="r" b="b"/>
                  <a:pathLst>
                    <a:path w="635" h="70485">
                      <a:moveTo>
                        <a:pt x="634" y="0"/>
                      </a:moveTo>
                      <a:lnTo>
                        <a:pt x="0" y="127"/>
                      </a:lnTo>
                      <a:lnTo>
                        <a:pt x="0" y="69977"/>
                      </a:lnTo>
                      <a:lnTo>
                        <a:pt x="634" y="69977"/>
                      </a:lnTo>
                      <a:lnTo>
                        <a:pt x="634" y="0"/>
                      </a:lnTo>
                      <a:close/>
                    </a:path>
                  </a:pathLst>
                </a:custGeom>
                <a:solidFill>
                  <a:srgbClr val="FAFAFA"/>
                </a:solidFill>
              </p:spPr>
              <p:txBody>
                <a:bodyPr wrap="square" lIns="0" tIns="0" rIns="0" bIns="0" rtlCol="0"/>
                <a:lstStyle/>
                <a:p>
                  <a:endParaRPr/>
                </a:p>
              </p:txBody>
            </p:sp>
            <p:sp>
              <p:nvSpPr>
                <p:cNvPr id="76" name="object 76"/>
                <p:cNvSpPr/>
                <p:nvPr/>
              </p:nvSpPr>
              <p:spPr>
                <a:xfrm>
                  <a:off x="2353309" y="1844167"/>
                  <a:ext cx="1270" cy="70485"/>
                </a:xfrm>
                <a:custGeom>
                  <a:avLst/>
                  <a:gdLst/>
                  <a:ahLst/>
                  <a:cxnLst/>
                  <a:rect l="l" t="t" r="r" b="b"/>
                  <a:pathLst>
                    <a:path w="1269" h="70485">
                      <a:moveTo>
                        <a:pt x="634" y="0"/>
                      </a:moveTo>
                      <a:lnTo>
                        <a:pt x="0" y="0"/>
                      </a:lnTo>
                      <a:lnTo>
                        <a:pt x="0" y="69977"/>
                      </a:lnTo>
                      <a:lnTo>
                        <a:pt x="888" y="69977"/>
                      </a:lnTo>
                      <a:lnTo>
                        <a:pt x="888" y="127"/>
                      </a:lnTo>
                      <a:lnTo>
                        <a:pt x="634" y="0"/>
                      </a:lnTo>
                      <a:close/>
                    </a:path>
                  </a:pathLst>
                </a:custGeom>
                <a:solidFill>
                  <a:srgbClr val="FBFBFB"/>
                </a:solidFill>
              </p:spPr>
              <p:txBody>
                <a:bodyPr wrap="square" lIns="0" tIns="0" rIns="0" bIns="0" rtlCol="0"/>
                <a:lstStyle/>
                <a:p>
                  <a:endParaRPr/>
                </a:p>
              </p:txBody>
            </p:sp>
            <p:sp>
              <p:nvSpPr>
                <p:cNvPr id="77" name="object 77"/>
                <p:cNvSpPr/>
                <p:nvPr/>
              </p:nvSpPr>
              <p:spPr>
                <a:xfrm>
                  <a:off x="2353817" y="1844167"/>
                  <a:ext cx="635" cy="70485"/>
                </a:xfrm>
                <a:custGeom>
                  <a:avLst/>
                  <a:gdLst/>
                  <a:ahLst/>
                  <a:cxnLst/>
                  <a:rect l="l" t="t" r="r" b="b"/>
                  <a:pathLst>
                    <a:path w="635" h="70485">
                      <a:moveTo>
                        <a:pt x="126" y="0"/>
                      </a:moveTo>
                      <a:lnTo>
                        <a:pt x="0" y="69977"/>
                      </a:lnTo>
                      <a:lnTo>
                        <a:pt x="634" y="69977"/>
                      </a:lnTo>
                      <a:lnTo>
                        <a:pt x="634" y="127"/>
                      </a:lnTo>
                      <a:lnTo>
                        <a:pt x="126" y="0"/>
                      </a:lnTo>
                      <a:close/>
                    </a:path>
                  </a:pathLst>
                </a:custGeom>
                <a:solidFill>
                  <a:srgbClr val="FAFAFA"/>
                </a:solidFill>
              </p:spPr>
              <p:txBody>
                <a:bodyPr wrap="square" lIns="0" tIns="0" rIns="0" bIns="0" rtlCol="0"/>
                <a:lstStyle/>
                <a:p>
                  <a:endParaRPr/>
                </a:p>
              </p:txBody>
            </p:sp>
            <p:sp>
              <p:nvSpPr>
                <p:cNvPr id="78" name="object 78"/>
                <p:cNvSpPr/>
                <p:nvPr/>
              </p:nvSpPr>
              <p:spPr>
                <a:xfrm>
                  <a:off x="2354198" y="1844167"/>
                  <a:ext cx="635" cy="70485"/>
                </a:xfrm>
                <a:custGeom>
                  <a:avLst/>
                  <a:gdLst/>
                  <a:ahLst/>
                  <a:cxnLst/>
                  <a:rect l="l" t="t" r="r" b="b"/>
                  <a:pathLst>
                    <a:path w="635" h="70485">
                      <a:moveTo>
                        <a:pt x="0" y="0"/>
                      </a:moveTo>
                      <a:lnTo>
                        <a:pt x="0" y="69977"/>
                      </a:lnTo>
                      <a:lnTo>
                        <a:pt x="507" y="69977"/>
                      </a:lnTo>
                      <a:lnTo>
                        <a:pt x="507" y="127"/>
                      </a:lnTo>
                      <a:lnTo>
                        <a:pt x="0" y="0"/>
                      </a:lnTo>
                      <a:close/>
                    </a:path>
                  </a:pathLst>
                </a:custGeom>
                <a:solidFill>
                  <a:srgbClr val="F9F9F9"/>
                </a:solidFill>
              </p:spPr>
              <p:txBody>
                <a:bodyPr wrap="square" lIns="0" tIns="0" rIns="0" bIns="0" rtlCol="0"/>
                <a:lstStyle/>
                <a:p>
                  <a:endParaRPr/>
                </a:p>
              </p:txBody>
            </p:sp>
            <p:sp>
              <p:nvSpPr>
                <p:cNvPr id="79" name="object 79"/>
                <p:cNvSpPr/>
                <p:nvPr/>
              </p:nvSpPr>
              <p:spPr>
                <a:xfrm>
                  <a:off x="2354453" y="1844293"/>
                  <a:ext cx="1905" cy="69850"/>
                </a:xfrm>
                <a:custGeom>
                  <a:avLst/>
                  <a:gdLst/>
                  <a:ahLst/>
                  <a:cxnLst/>
                  <a:rect l="l" t="t" r="r" b="b"/>
                  <a:pathLst>
                    <a:path w="1905" h="69850">
                      <a:moveTo>
                        <a:pt x="1651" y="381"/>
                      </a:moveTo>
                      <a:lnTo>
                        <a:pt x="635" y="177"/>
                      </a:lnTo>
                      <a:lnTo>
                        <a:pt x="0" y="0"/>
                      </a:lnTo>
                      <a:lnTo>
                        <a:pt x="0" y="69850"/>
                      </a:lnTo>
                      <a:lnTo>
                        <a:pt x="381" y="69850"/>
                      </a:lnTo>
                      <a:lnTo>
                        <a:pt x="635" y="69850"/>
                      </a:lnTo>
                      <a:lnTo>
                        <a:pt x="1651" y="69850"/>
                      </a:lnTo>
                      <a:lnTo>
                        <a:pt x="1651" y="381"/>
                      </a:lnTo>
                      <a:close/>
                    </a:path>
                  </a:pathLst>
                </a:custGeom>
                <a:solidFill>
                  <a:srgbClr val="F8F8F8"/>
                </a:solidFill>
              </p:spPr>
              <p:txBody>
                <a:bodyPr wrap="square" lIns="0" tIns="0" rIns="0" bIns="0" rtlCol="0"/>
                <a:lstStyle/>
                <a:p>
                  <a:endParaRPr/>
                </a:p>
              </p:txBody>
            </p:sp>
            <p:sp>
              <p:nvSpPr>
                <p:cNvPr id="80" name="object 80"/>
                <p:cNvSpPr/>
                <p:nvPr/>
              </p:nvSpPr>
              <p:spPr>
                <a:xfrm>
                  <a:off x="2355722" y="1844548"/>
                  <a:ext cx="635" cy="69850"/>
                </a:xfrm>
                <a:custGeom>
                  <a:avLst/>
                  <a:gdLst/>
                  <a:ahLst/>
                  <a:cxnLst/>
                  <a:rect l="l" t="t" r="r" b="b"/>
                  <a:pathLst>
                    <a:path w="635" h="69850">
                      <a:moveTo>
                        <a:pt x="0" y="0"/>
                      </a:moveTo>
                      <a:lnTo>
                        <a:pt x="0" y="69596"/>
                      </a:lnTo>
                      <a:lnTo>
                        <a:pt x="507" y="69596"/>
                      </a:lnTo>
                      <a:lnTo>
                        <a:pt x="507" y="126"/>
                      </a:lnTo>
                      <a:lnTo>
                        <a:pt x="0" y="0"/>
                      </a:lnTo>
                      <a:close/>
                    </a:path>
                  </a:pathLst>
                </a:custGeom>
                <a:solidFill>
                  <a:srgbClr val="F7F7F7"/>
                </a:solidFill>
              </p:spPr>
              <p:txBody>
                <a:bodyPr wrap="square" lIns="0" tIns="0" rIns="0" bIns="0" rtlCol="0"/>
                <a:lstStyle/>
                <a:p>
                  <a:endParaRPr/>
                </a:p>
              </p:txBody>
            </p:sp>
            <p:sp>
              <p:nvSpPr>
                <p:cNvPr id="81" name="object 81"/>
                <p:cNvSpPr/>
                <p:nvPr/>
              </p:nvSpPr>
              <p:spPr>
                <a:xfrm>
                  <a:off x="2355976" y="1844548"/>
                  <a:ext cx="635" cy="69850"/>
                </a:xfrm>
                <a:custGeom>
                  <a:avLst/>
                  <a:gdLst/>
                  <a:ahLst/>
                  <a:cxnLst/>
                  <a:rect l="l" t="t" r="r" b="b"/>
                  <a:pathLst>
                    <a:path w="635" h="69850">
                      <a:moveTo>
                        <a:pt x="0" y="0"/>
                      </a:moveTo>
                      <a:lnTo>
                        <a:pt x="0" y="69596"/>
                      </a:lnTo>
                      <a:lnTo>
                        <a:pt x="635" y="69596"/>
                      </a:lnTo>
                      <a:lnTo>
                        <a:pt x="635" y="126"/>
                      </a:lnTo>
                      <a:lnTo>
                        <a:pt x="0" y="0"/>
                      </a:lnTo>
                      <a:close/>
                    </a:path>
                  </a:pathLst>
                </a:custGeom>
                <a:solidFill>
                  <a:srgbClr val="F6F6F6"/>
                </a:solidFill>
              </p:spPr>
              <p:txBody>
                <a:bodyPr wrap="square" lIns="0" tIns="0" rIns="0" bIns="0" rtlCol="0"/>
                <a:lstStyle/>
                <a:p>
                  <a:endParaRPr/>
                </a:p>
              </p:txBody>
            </p:sp>
            <p:sp>
              <p:nvSpPr>
                <p:cNvPr id="82" name="object 82"/>
                <p:cNvSpPr/>
                <p:nvPr/>
              </p:nvSpPr>
              <p:spPr>
                <a:xfrm>
                  <a:off x="2356357" y="1844675"/>
                  <a:ext cx="635" cy="69850"/>
                </a:xfrm>
                <a:custGeom>
                  <a:avLst/>
                  <a:gdLst/>
                  <a:ahLst/>
                  <a:cxnLst/>
                  <a:rect l="l" t="t" r="r" b="b"/>
                  <a:pathLst>
                    <a:path w="635" h="69850">
                      <a:moveTo>
                        <a:pt x="0" y="0"/>
                      </a:moveTo>
                      <a:lnTo>
                        <a:pt x="0" y="69469"/>
                      </a:lnTo>
                      <a:lnTo>
                        <a:pt x="508" y="69469"/>
                      </a:lnTo>
                      <a:lnTo>
                        <a:pt x="508" y="126"/>
                      </a:lnTo>
                      <a:lnTo>
                        <a:pt x="0" y="0"/>
                      </a:lnTo>
                      <a:close/>
                    </a:path>
                  </a:pathLst>
                </a:custGeom>
                <a:solidFill>
                  <a:srgbClr val="F5F5F5"/>
                </a:solidFill>
              </p:spPr>
              <p:txBody>
                <a:bodyPr wrap="square" lIns="0" tIns="0" rIns="0" bIns="0" rtlCol="0"/>
                <a:lstStyle/>
                <a:p>
                  <a:endParaRPr/>
                </a:p>
              </p:txBody>
            </p:sp>
            <p:sp>
              <p:nvSpPr>
                <p:cNvPr id="83" name="object 83"/>
                <p:cNvSpPr/>
                <p:nvPr/>
              </p:nvSpPr>
              <p:spPr>
                <a:xfrm>
                  <a:off x="2356611" y="1844675"/>
                  <a:ext cx="635" cy="69850"/>
                </a:xfrm>
                <a:custGeom>
                  <a:avLst/>
                  <a:gdLst/>
                  <a:ahLst/>
                  <a:cxnLst/>
                  <a:rect l="l" t="t" r="r" b="b"/>
                  <a:pathLst>
                    <a:path w="635" h="69850">
                      <a:moveTo>
                        <a:pt x="0" y="0"/>
                      </a:moveTo>
                      <a:lnTo>
                        <a:pt x="0" y="69469"/>
                      </a:lnTo>
                      <a:lnTo>
                        <a:pt x="635" y="69469"/>
                      </a:lnTo>
                      <a:lnTo>
                        <a:pt x="635" y="126"/>
                      </a:lnTo>
                      <a:lnTo>
                        <a:pt x="0" y="0"/>
                      </a:lnTo>
                      <a:close/>
                    </a:path>
                  </a:pathLst>
                </a:custGeom>
                <a:solidFill>
                  <a:srgbClr val="F4F4F4"/>
                </a:solidFill>
              </p:spPr>
              <p:txBody>
                <a:bodyPr wrap="square" lIns="0" tIns="0" rIns="0" bIns="0" rtlCol="0"/>
                <a:lstStyle/>
                <a:p>
                  <a:endParaRPr/>
                </a:p>
              </p:txBody>
            </p:sp>
            <p:sp>
              <p:nvSpPr>
                <p:cNvPr id="84" name="object 84"/>
                <p:cNvSpPr/>
                <p:nvPr/>
              </p:nvSpPr>
              <p:spPr>
                <a:xfrm>
                  <a:off x="2356992" y="1844802"/>
                  <a:ext cx="635" cy="69850"/>
                </a:xfrm>
                <a:custGeom>
                  <a:avLst/>
                  <a:gdLst/>
                  <a:ahLst/>
                  <a:cxnLst/>
                  <a:rect l="l" t="t" r="r" b="b"/>
                  <a:pathLst>
                    <a:path w="635" h="69850">
                      <a:moveTo>
                        <a:pt x="0" y="0"/>
                      </a:moveTo>
                      <a:lnTo>
                        <a:pt x="0" y="69342"/>
                      </a:lnTo>
                      <a:lnTo>
                        <a:pt x="634" y="69342"/>
                      </a:lnTo>
                      <a:lnTo>
                        <a:pt x="634" y="126"/>
                      </a:lnTo>
                      <a:lnTo>
                        <a:pt x="0" y="0"/>
                      </a:lnTo>
                      <a:close/>
                    </a:path>
                  </a:pathLst>
                </a:custGeom>
                <a:solidFill>
                  <a:srgbClr val="F3F3F3"/>
                </a:solidFill>
              </p:spPr>
              <p:txBody>
                <a:bodyPr wrap="square" lIns="0" tIns="0" rIns="0" bIns="0" rtlCol="0"/>
                <a:lstStyle/>
                <a:p>
                  <a:endParaRPr/>
                </a:p>
              </p:txBody>
            </p:sp>
            <p:sp>
              <p:nvSpPr>
                <p:cNvPr id="85" name="object 85"/>
                <p:cNvSpPr/>
                <p:nvPr/>
              </p:nvSpPr>
              <p:spPr>
                <a:xfrm>
                  <a:off x="2357119" y="1844802"/>
                  <a:ext cx="635" cy="69850"/>
                </a:xfrm>
                <a:custGeom>
                  <a:avLst/>
                  <a:gdLst/>
                  <a:ahLst/>
                  <a:cxnLst/>
                  <a:rect l="l" t="t" r="r" b="b"/>
                  <a:pathLst>
                    <a:path w="635" h="69850">
                      <a:moveTo>
                        <a:pt x="0" y="0"/>
                      </a:moveTo>
                      <a:lnTo>
                        <a:pt x="0" y="69342"/>
                      </a:lnTo>
                      <a:lnTo>
                        <a:pt x="635" y="69342"/>
                      </a:lnTo>
                      <a:lnTo>
                        <a:pt x="635" y="126"/>
                      </a:lnTo>
                      <a:lnTo>
                        <a:pt x="0" y="0"/>
                      </a:lnTo>
                      <a:close/>
                    </a:path>
                  </a:pathLst>
                </a:custGeom>
                <a:solidFill>
                  <a:srgbClr val="EFEFEF"/>
                </a:solidFill>
              </p:spPr>
              <p:txBody>
                <a:bodyPr wrap="square" lIns="0" tIns="0" rIns="0" bIns="0" rtlCol="0"/>
                <a:lstStyle/>
                <a:p>
                  <a:endParaRPr/>
                </a:p>
              </p:txBody>
            </p:sp>
            <p:sp>
              <p:nvSpPr>
                <p:cNvPr id="86" name="object 86"/>
                <p:cNvSpPr/>
                <p:nvPr/>
              </p:nvSpPr>
              <p:spPr>
                <a:xfrm>
                  <a:off x="2357500" y="1844929"/>
                  <a:ext cx="635" cy="69215"/>
                </a:xfrm>
                <a:custGeom>
                  <a:avLst/>
                  <a:gdLst/>
                  <a:ahLst/>
                  <a:cxnLst/>
                  <a:rect l="l" t="t" r="r" b="b"/>
                  <a:pathLst>
                    <a:path w="635" h="69214">
                      <a:moveTo>
                        <a:pt x="0" y="0"/>
                      </a:moveTo>
                      <a:lnTo>
                        <a:pt x="0" y="69215"/>
                      </a:lnTo>
                      <a:lnTo>
                        <a:pt x="635" y="69215"/>
                      </a:lnTo>
                      <a:lnTo>
                        <a:pt x="635" y="126"/>
                      </a:lnTo>
                      <a:lnTo>
                        <a:pt x="0" y="0"/>
                      </a:lnTo>
                      <a:close/>
                    </a:path>
                  </a:pathLst>
                </a:custGeom>
                <a:solidFill>
                  <a:srgbClr val="EEEEEF"/>
                </a:solidFill>
              </p:spPr>
              <p:txBody>
                <a:bodyPr wrap="square" lIns="0" tIns="0" rIns="0" bIns="0" rtlCol="0"/>
                <a:lstStyle/>
                <a:p>
                  <a:endParaRPr/>
                </a:p>
              </p:txBody>
            </p:sp>
            <p:sp>
              <p:nvSpPr>
                <p:cNvPr id="87" name="object 87"/>
                <p:cNvSpPr/>
                <p:nvPr/>
              </p:nvSpPr>
              <p:spPr>
                <a:xfrm>
                  <a:off x="2357881" y="1844929"/>
                  <a:ext cx="635" cy="69215"/>
                </a:xfrm>
                <a:custGeom>
                  <a:avLst/>
                  <a:gdLst/>
                  <a:ahLst/>
                  <a:cxnLst/>
                  <a:rect l="l" t="t" r="r" b="b"/>
                  <a:pathLst>
                    <a:path w="635" h="69214">
                      <a:moveTo>
                        <a:pt x="0" y="0"/>
                      </a:moveTo>
                      <a:lnTo>
                        <a:pt x="0" y="69215"/>
                      </a:lnTo>
                      <a:lnTo>
                        <a:pt x="507" y="69215"/>
                      </a:lnTo>
                      <a:lnTo>
                        <a:pt x="507" y="126"/>
                      </a:lnTo>
                      <a:lnTo>
                        <a:pt x="0" y="0"/>
                      </a:lnTo>
                      <a:close/>
                    </a:path>
                  </a:pathLst>
                </a:custGeom>
                <a:solidFill>
                  <a:srgbClr val="EDEDEE"/>
                </a:solidFill>
              </p:spPr>
              <p:txBody>
                <a:bodyPr wrap="square" lIns="0" tIns="0" rIns="0" bIns="0" rtlCol="0"/>
                <a:lstStyle/>
                <a:p>
                  <a:endParaRPr/>
                </a:p>
              </p:txBody>
            </p:sp>
            <p:sp>
              <p:nvSpPr>
                <p:cNvPr id="88" name="object 88"/>
                <p:cNvSpPr/>
                <p:nvPr/>
              </p:nvSpPr>
              <p:spPr>
                <a:xfrm>
                  <a:off x="2358135" y="1845056"/>
                  <a:ext cx="635" cy="69215"/>
                </a:xfrm>
                <a:custGeom>
                  <a:avLst/>
                  <a:gdLst/>
                  <a:ahLst/>
                  <a:cxnLst/>
                  <a:rect l="l" t="t" r="r" b="b"/>
                  <a:pathLst>
                    <a:path w="635" h="69214">
                      <a:moveTo>
                        <a:pt x="0" y="0"/>
                      </a:moveTo>
                      <a:lnTo>
                        <a:pt x="0" y="69088"/>
                      </a:lnTo>
                      <a:lnTo>
                        <a:pt x="634" y="69088"/>
                      </a:lnTo>
                      <a:lnTo>
                        <a:pt x="634" y="127"/>
                      </a:lnTo>
                      <a:lnTo>
                        <a:pt x="0" y="0"/>
                      </a:lnTo>
                      <a:close/>
                    </a:path>
                  </a:pathLst>
                </a:custGeom>
                <a:solidFill>
                  <a:srgbClr val="ECEDED"/>
                </a:solidFill>
              </p:spPr>
              <p:txBody>
                <a:bodyPr wrap="square" lIns="0" tIns="0" rIns="0" bIns="0" rtlCol="0"/>
                <a:lstStyle/>
                <a:p>
                  <a:endParaRPr/>
                </a:p>
              </p:txBody>
            </p:sp>
            <p:sp>
              <p:nvSpPr>
                <p:cNvPr id="89" name="object 89"/>
                <p:cNvSpPr/>
                <p:nvPr/>
              </p:nvSpPr>
              <p:spPr>
                <a:xfrm>
                  <a:off x="2358516" y="1845056"/>
                  <a:ext cx="635" cy="69215"/>
                </a:xfrm>
                <a:custGeom>
                  <a:avLst/>
                  <a:gdLst/>
                  <a:ahLst/>
                  <a:cxnLst/>
                  <a:rect l="l" t="t" r="r" b="b"/>
                  <a:pathLst>
                    <a:path w="635" h="69214">
                      <a:moveTo>
                        <a:pt x="0" y="0"/>
                      </a:moveTo>
                      <a:lnTo>
                        <a:pt x="0" y="69088"/>
                      </a:lnTo>
                      <a:lnTo>
                        <a:pt x="507" y="69088"/>
                      </a:lnTo>
                      <a:lnTo>
                        <a:pt x="507" y="127"/>
                      </a:lnTo>
                      <a:lnTo>
                        <a:pt x="0" y="0"/>
                      </a:lnTo>
                      <a:close/>
                    </a:path>
                  </a:pathLst>
                </a:custGeom>
                <a:solidFill>
                  <a:srgbClr val="EBECEC"/>
                </a:solidFill>
              </p:spPr>
              <p:txBody>
                <a:bodyPr wrap="square" lIns="0" tIns="0" rIns="0" bIns="0" rtlCol="0"/>
                <a:lstStyle/>
                <a:p>
                  <a:endParaRPr/>
                </a:p>
              </p:txBody>
            </p:sp>
            <p:sp>
              <p:nvSpPr>
                <p:cNvPr id="90" name="object 90"/>
                <p:cNvSpPr/>
                <p:nvPr/>
              </p:nvSpPr>
              <p:spPr>
                <a:xfrm>
                  <a:off x="2358771" y="1845182"/>
                  <a:ext cx="1905" cy="69215"/>
                </a:xfrm>
                <a:custGeom>
                  <a:avLst/>
                  <a:gdLst/>
                  <a:ahLst/>
                  <a:cxnLst/>
                  <a:rect l="l" t="t" r="r" b="b"/>
                  <a:pathLst>
                    <a:path w="1905" h="69214">
                      <a:moveTo>
                        <a:pt x="1524" y="254"/>
                      </a:moveTo>
                      <a:lnTo>
                        <a:pt x="1143" y="254"/>
                      </a:lnTo>
                      <a:lnTo>
                        <a:pt x="254" y="0"/>
                      </a:lnTo>
                      <a:lnTo>
                        <a:pt x="0" y="0"/>
                      </a:lnTo>
                      <a:lnTo>
                        <a:pt x="0" y="68961"/>
                      </a:lnTo>
                      <a:lnTo>
                        <a:pt x="254" y="68961"/>
                      </a:lnTo>
                      <a:lnTo>
                        <a:pt x="635" y="68961"/>
                      </a:lnTo>
                      <a:lnTo>
                        <a:pt x="1524" y="68961"/>
                      </a:lnTo>
                      <a:lnTo>
                        <a:pt x="1524" y="254"/>
                      </a:lnTo>
                      <a:close/>
                    </a:path>
                  </a:pathLst>
                </a:custGeom>
                <a:solidFill>
                  <a:srgbClr val="EBEBEB"/>
                </a:solidFill>
              </p:spPr>
              <p:txBody>
                <a:bodyPr wrap="square" lIns="0" tIns="0" rIns="0" bIns="0" rtlCol="0"/>
                <a:lstStyle/>
                <a:p>
                  <a:endParaRPr/>
                </a:p>
              </p:txBody>
            </p:sp>
            <p:sp>
              <p:nvSpPr>
                <p:cNvPr id="91" name="object 91"/>
                <p:cNvSpPr/>
                <p:nvPr/>
              </p:nvSpPr>
              <p:spPr>
                <a:xfrm>
                  <a:off x="2360040" y="1845437"/>
                  <a:ext cx="635" cy="69215"/>
                </a:xfrm>
                <a:custGeom>
                  <a:avLst/>
                  <a:gdLst/>
                  <a:ahLst/>
                  <a:cxnLst/>
                  <a:rect l="l" t="t" r="r" b="b"/>
                  <a:pathLst>
                    <a:path w="635" h="69214">
                      <a:moveTo>
                        <a:pt x="0" y="0"/>
                      </a:moveTo>
                      <a:lnTo>
                        <a:pt x="0" y="68707"/>
                      </a:lnTo>
                      <a:lnTo>
                        <a:pt x="507" y="68707"/>
                      </a:lnTo>
                      <a:lnTo>
                        <a:pt x="507" y="126"/>
                      </a:lnTo>
                      <a:lnTo>
                        <a:pt x="0" y="0"/>
                      </a:lnTo>
                      <a:close/>
                    </a:path>
                  </a:pathLst>
                </a:custGeom>
                <a:solidFill>
                  <a:srgbClr val="EAEAEA"/>
                </a:solidFill>
              </p:spPr>
              <p:txBody>
                <a:bodyPr wrap="square" lIns="0" tIns="0" rIns="0" bIns="0" rtlCol="0"/>
                <a:lstStyle/>
                <a:p>
                  <a:endParaRPr/>
                </a:p>
              </p:txBody>
            </p:sp>
            <p:sp>
              <p:nvSpPr>
                <p:cNvPr id="92" name="object 92"/>
                <p:cNvSpPr/>
                <p:nvPr/>
              </p:nvSpPr>
              <p:spPr>
                <a:xfrm>
                  <a:off x="2360294" y="1845437"/>
                  <a:ext cx="635" cy="69215"/>
                </a:xfrm>
                <a:custGeom>
                  <a:avLst/>
                  <a:gdLst/>
                  <a:ahLst/>
                  <a:cxnLst/>
                  <a:rect l="l" t="t" r="r" b="b"/>
                  <a:pathLst>
                    <a:path w="635" h="69214">
                      <a:moveTo>
                        <a:pt x="0" y="0"/>
                      </a:moveTo>
                      <a:lnTo>
                        <a:pt x="0" y="68707"/>
                      </a:lnTo>
                      <a:lnTo>
                        <a:pt x="635" y="68707"/>
                      </a:lnTo>
                      <a:lnTo>
                        <a:pt x="635" y="126"/>
                      </a:lnTo>
                      <a:lnTo>
                        <a:pt x="0" y="0"/>
                      </a:lnTo>
                      <a:close/>
                    </a:path>
                  </a:pathLst>
                </a:custGeom>
                <a:solidFill>
                  <a:srgbClr val="E9E9E9"/>
                </a:solidFill>
              </p:spPr>
              <p:txBody>
                <a:bodyPr wrap="square" lIns="0" tIns="0" rIns="0" bIns="0" rtlCol="0"/>
                <a:lstStyle/>
                <a:p>
                  <a:endParaRPr/>
                </a:p>
              </p:txBody>
            </p:sp>
            <p:sp>
              <p:nvSpPr>
                <p:cNvPr id="93" name="object 93"/>
                <p:cNvSpPr/>
                <p:nvPr/>
              </p:nvSpPr>
              <p:spPr>
                <a:xfrm>
                  <a:off x="2360675" y="1845564"/>
                  <a:ext cx="635" cy="68580"/>
                </a:xfrm>
                <a:custGeom>
                  <a:avLst/>
                  <a:gdLst/>
                  <a:ahLst/>
                  <a:cxnLst/>
                  <a:rect l="l" t="t" r="r" b="b"/>
                  <a:pathLst>
                    <a:path w="635" h="68580">
                      <a:moveTo>
                        <a:pt x="0" y="0"/>
                      </a:moveTo>
                      <a:lnTo>
                        <a:pt x="0" y="68580"/>
                      </a:lnTo>
                      <a:lnTo>
                        <a:pt x="635" y="68580"/>
                      </a:lnTo>
                      <a:lnTo>
                        <a:pt x="635" y="126"/>
                      </a:lnTo>
                      <a:lnTo>
                        <a:pt x="0" y="0"/>
                      </a:lnTo>
                      <a:close/>
                    </a:path>
                  </a:pathLst>
                </a:custGeom>
                <a:solidFill>
                  <a:srgbClr val="E8E8E8"/>
                </a:solidFill>
              </p:spPr>
              <p:txBody>
                <a:bodyPr wrap="square" lIns="0" tIns="0" rIns="0" bIns="0" rtlCol="0"/>
                <a:lstStyle/>
                <a:p>
                  <a:endParaRPr/>
                </a:p>
              </p:txBody>
            </p:sp>
            <p:sp>
              <p:nvSpPr>
                <p:cNvPr id="94" name="object 94"/>
                <p:cNvSpPr/>
                <p:nvPr/>
              </p:nvSpPr>
              <p:spPr>
                <a:xfrm>
                  <a:off x="2360802" y="1845564"/>
                  <a:ext cx="635" cy="68580"/>
                </a:xfrm>
                <a:custGeom>
                  <a:avLst/>
                  <a:gdLst/>
                  <a:ahLst/>
                  <a:cxnLst/>
                  <a:rect l="l" t="t" r="r" b="b"/>
                  <a:pathLst>
                    <a:path w="635" h="68580">
                      <a:moveTo>
                        <a:pt x="0" y="0"/>
                      </a:moveTo>
                      <a:lnTo>
                        <a:pt x="0" y="68580"/>
                      </a:lnTo>
                      <a:lnTo>
                        <a:pt x="635" y="68580"/>
                      </a:lnTo>
                      <a:lnTo>
                        <a:pt x="635" y="126"/>
                      </a:lnTo>
                      <a:lnTo>
                        <a:pt x="0" y="0"/>
                      </a:lnTo>
                      <a:close/>
                    </a:path>
                  </a:pathLst>
                </a:custGeom>
                <a:solidFill>
                  <a:srgbClr val="E7E7E7"/>
                </a:solidFill>
              </p:spPr>
              <p:txBody>
                <a:bodyPr wrap="square" lIns="0" tIns="0" rIns="0" bIns="0" rtlCol="0"/>
                <a:lstStyle/>
                <a:p>
                  <a:endParaRPr/>
                </a:p>
              </p:txBody>
            </p:sp>
            <p:sp>
              <p:nvSpPr>
                <p:cNvPr id="95" name="object 95"/>
                <p:cNvSpPr/>
                <p:nvPr/>
              </p:nvSpPr>
              <p:spPr>
                <a:xfrm>
                  <a:off x="2361183" y="1845691"/>
                  <a:ext cx="635" cy="68580"/>
                </a:xfrm>
                <a:custGeom>
                  <a:avLst/>
                  <a:gdLst/>
                  <a:ahLst/>
                  <a:cxnLst/>
                  <a:rect l="l" t="t" r="r" b="b"/>
                  <a:pathLst>
                    <a:path w="635" h="68580">
                      <a:moveTo>
                        <a:pt x="0" y="0"/>
                      </a:moveTo>
                      <a:lnTo>
                        <a:pt x="0" y="68453"/>
                      </a:lnTo>
                      <a:lnTo>
                        <a:pt x="635" y="68453"/>
                      </a:lnTo>
                      <a:lnTo>
                        <a:pt x="635" y="126"/>
                      </a:lnTo>
                      <a:lnTo>
                        <a:pt x="0" y="0"/>
                      </a:lnTo>
                      <a:close/>
                    </a:path>
                  </a:pathLst>
                </a:custGeom>
                <a:solidFill>
                  <a:srgbClr val="E6E6E6"/>
                </a:solidFill>
              </p:spPr>
              <p:txBody>
                <a:bodyPr wrap="square" lIns="0" tIns="0" rIns="0" bIns="0" rtlCol="0"/>
                <a:lstStyle/>
                <a:p>
                  <a:endParaRPr/>
                </a:p>
              </p:txBody>
            </p:sp>
            <p:sp>
              <p:nvSpPr>
                <p:cNvPr id="96" name="object 96"/>
                <p:cNvSpPr/>
                <p:nvPr/>
              </p:nvSpPr>
              <p:spPr>
                <a:xfrm>
                  <a:off x="2361564" y="1845691"/>
                  <a:ext cx="635" cy="68580"/>
                </a:xfrm>
                <a:custGeom>
                  <a:avLst/>
                  <a:gdLst/>
                  <a:ahLst/>
                  <a:cxnLst/>
                  <a:rect l="l" t="t" r="r" b="b"/>
                  <a:pathLst>
                    <a:path w="635" h="68580">
                      <a:moveTo>
                        <a:pt x="0" y="0"/>
                      </a:moveTo>
                      <a:lnTo>
                        <a:pt x="0" y="68453"/>
                      </a:lnTo>
                      <a:lnTo>
                        <a:pt x="508" y="68453"/>
                      </a:lnTo>
                      <a:lnTo>
                        <a:pt x="508" y="126"/>
                      </a:lnTo>
                      <a:lnTo>
                        <a:pt x="0" y="0"/>
                      </a:lnTo>
                      <a:close/>
                    </a:path>
                  </a:pathLst>
                </a:custGeom>
                <a:solidFill>
                  <a:srgbClr val="E2E2E6"/>
                </a:solidFill>
              </p:spPr>
              <p:txBody>
                <a:bodyPr wrap="square" lIns="0" tIns="0" rIns="0" bIns="0" rtlCol="0"/>
                <a:lstStyle/>
                <a:p>
                  <a:endParaRPr/>
                </a:p>
              </p:txBody>
            </p:sp>
            <p:sp>
              <p:nvSpPr>
                <p:cNvPr id="97" name="object 97"/>
                <p:cNvSpPr/>
                <p:nvPr/>
              </p:nvSpPr>
              <p:spPr>
                <a:xfrm>
                  <a:off x="2361818" y="1845818"/>
                  <a:ext cx="635" cy="68580"/>
                </a:xfrm>
                <a:custGeom>
                  <a:avLst/>
                  <a:gdLst/>
                  <a:ahLst/>
                  <a:cxnLst/>
                  <a:rect l="l" t="t" r="r" b="b"/>
                  <a:pathLst>
                    <a:path w="635" h="68580">
                      <a:moveTo>
                        <a:pt x="0" y="0"/>
                      </a:moveTo>
                      <a:lnTo>
                        <a:pt x="0" y="68326"/>
                      </a:lnTo>
                      <a:lnTo>
                        <a:pt x="635" y="68326"/>
                      </a:lnTo>
                      <a:lnTo>
                        <a:pt x="635" y="127"/>
                      </a:lnTo>
                      <a:lnTo>
                        <a:pt x="0" y="0"/>
                      </a:lnTo>
                      <a:close/>
                    </a:path>
                  </a:pathLst>
                </a:custGeom>
                <a:solidFill>
                  <a:srgbClr val="E1E1E2"/>
                </a:solidFill>
              </p:spPr>
              <p:txBody>
                <a:bodyPr wrap="square" lIns="0" tIns="0" rIns="0" bIns="0" rtlCol="0"/>
                <a:lstStyle/>
                <a:p>
                  <a:endParaRPr/>
                </a:p>
              </p:txBody>
            </p:sp>
            <p:sp>
              <p:nvSpPr>
                <p:cNvPr id="98" name="object 98"/>
                <p:cNvSpPr/>
                <p:nvPr/>
              </p:nvSpPr>
              <p:spPr>
                <a:xfrm>
                  <a:off x="2362199" y="1845818"/>
                  <a:ext cx="635" cy="68580"/>
                </a:xfrm>
                <a:custGeom>
                  <a:avLst/>
                  <a:gdLst/>
                  <a:ahLst/>
                  <a:cxnLst/>
                  <a:rect l="l" t="t" r="r" b="b"/>
                  <a:pathLst>
                    <a:path w="635" h="68580">
                      <a:moveTo>
                        <a:pt x="0" y="0"/>
                      </a:moveTo>
                      <a:lnTo>
                        <a:pt x="0" y="68326"/>
                      </a:lnTo>
                      <a:lnTo>
                        <a:pt x="507" y="68326"/>
                      </a:lnTo>
                      <a:lnTo>
                        <a:pt x="507" y="127"/>
                      </a:lnTo>
                      <a:lnTo>
                        <a:pt x="0" y="0"/>
                      </a:lnTo>
                      <a:close/>
                    </a:path>
                  </a:pathLst>
                </a:custGeom>
                <a:solidFill>
                  <a:srgbClr val="E0E0E1"/>
                </a:solidFill>
              </p:spPr>
              <p:txBody>
                <a:bodyPr wrap="square" lIns="0" tIns="0" rIns="0" bIns="0" rtlCol="0"/>
                <a:lstStyle/>
                <a:p>
                  <a:endParaRPr/>
                </a:p>
              </p:txBody>
            </p:sp>
            <p:sp>
              <p:nvSpPr>
                <p:cNvPr id="99" name="object 99"/>
                <p:cNvSpPr/>
                <p:nvPr/>
              </p:nvSpPr>
              <p:spPr>
                <a:xfrm>
                  <a:off x="2362326" y="1845945"/>
                  <a:ext cx="635" cy="68580"/>
                </a:xfrm>
                <a:custGeom>
                  <a:avLst/>
                  <a:gdLst/>
                  <a:ahLst/>
                  <a:cxnLst/>
                  <a:rect l="l" t="t" r="r" b="b"/>
                  <a:pathLst>
                    <a:path w="635" h="68580">
                      <a:moveTo>
                        <a:pt x="0" y="0"/>
                      </a:moveTo>
                      <a:lnTo>
                        <a:pt x="0" y="68199"/>
                      </a:lnTo>
                      <a:lnTo>
                        <a:pt x="635" y="68199"/>
                      </a:lnTo>
                      <a:lnTo>
                        <a:pt x="635" y="126"/>
                      </a:lnTo>
                      <a:lnTo>
                        <a:pt x="0" y="0"/>
                      </a:lnTo>
                      <a:close/>
                    </a:path>
                  </a:pathLst>
                </a:custGeom>
                <a:solidFill>
                  <a:srgbClr val="DFDFE0"/>
                </a:solidFill>
              </p:spPr>
              <p:txBody>
                <a:bodyPr wrap="square" lIns="0" tIns="0" rIns="0" bIns="0" rtlCol="0"/>
                <a:lstStyle/>
                <a:p>
                  <a:endParaRPr/>
                </a:p>
              </p:txBody>
            </p:sp>
            <p:sp>
              <p:nvSpPr>
                <p:cNvPr id="100" name="object 100"/>
                <p:cNvSpPr/>
                <p:nvPr/>
              </p:nvSpPr>
              <p:spPr>
                <a:xfrm>
                  <a:off x="2362708" y="1845944"/>
                  <a:ext cx="1270" cy="68580"/>
                </a:xfrm>
                <a:custGeom>
                  <a:avLst/>
                  <a:gdLst/>
                  <a:ahLst/>
                  <a:cxnLst/>
                  <a:rect l="l" t="t" r="r" b="b"/>
                  <a:pathLst>
                    <a:path w="1269" h="68580">
                      <a:moveTo>
                        <a:pt x="1270" y="381"/>
                      </a:moveTo>
                      <a:lnTo>
                        <a:pt x="635" y="127"/>
                      </a:lnTo>
                      <a:lnTo>
                        <a:pt x="0" y="0"/>
                      </a:lnTo>
                      <a:lnTo>
                        <a:pt x="0" y="68199"/>
                      </a:lnTo>
                      <a:lnTo>
                        <a:pt x="254" y="68199"/>
                      </a:lnTo>
                      <a:lnTo>
                        <a:pt x="635" y="68199"/>
                      </a:lnTo>
                      <a:lnTo>
                        <a:pt x="1270" y="68199"/>
                      </a:lnTo>
                      <a:lnTo>
                        <a:pt x="1270" y="381"/>
                      </a:lnTo>
                      <a:close/>
                    </a:path>
                  </a:pathLst>
                </a:custGeom>
                <a:solidFill>
                  <a:srgbClr val="DFDFDF"/>
                </a:solidFill>
              </p:spPr>
              <p:txBody>
                <a:bodyPr wrap="square" lIns="0" tIns="0" rIns="0" bIns="0" rtlCol="0"/>
                <a:lstStyle/>
                <a:p>
                  <a:endParaRPr/>
                </a:p>
              </p:txBody>
            </p:sp>
            <p:sp>
              <p:nvSpPr>
                <p:cNvPr id="101" name="object 101"/>
                <p:cNvSpPr/>
                <p:nvPr/>
              </p:nvSpPr>
              <p:spPr>
                <a:xfrm>
                  <a:off x="2363723" y="1846199"/>
                  <a:ext cx="635" cy="67945"/>
                </a:xfrm>
                <a:custGeom>
                  <a:avLst/>
                  <a:gdLst/>
                  <a:ahLst/>
                  <a:cxnLst/>
                  <a:rect l="l" t="t" r="r" b="b"/>
                  <a:pathLst>
                    <a:path w="635" h="67944">
                      <a:moveTo>
                        <a:pt x="0" y="0"/>
                      </a:moveTo>
                      <a:lnTo>
                        <a:pt x="0" y="67945"/>
                      </a:lnTo>
                      <a:lnTo>
                        <a:pt x="507" y="67945"/>
                      </a:lnTo>
                      <a:lnTo>
                        <a:pt x="507" y="380"/>
                      </a:lnTo>
                      <a:lnTo>
                        <a:pt x="0" y="0"/>
                      </a:lnTo>
                      <a:close/>
                    </a:path>
                  </a:pathLst>
                </a:custGeom>
                <a:solidFill>
                  <a:srgbClr val="DEDFDF"/>
                </a:solidFill>
              </p:spPr>
              <p:txBody>
                <a:bodyPr wrap="square" lIns="0" tIns="0" rIns="0" bIns="0" rtlCol="0"/>
                <a:lstStyle/>
                <a:p>
                  <a:endParaRPr/>
                </a:p>
              </p:txBody>
            </p:sp>
            <p:sp>
              <p:nvSpPr>
                <p:cNvPr id="102" name="object 102"/>
                <p:cNvSpPr/>
                <p:nvPr/>
              </p:nvSpPr>
              <p:spPr>
                <a:xfrm>
                  <a:off x="2363977" y="1846326"/>
                  <a:ext cx="635" cy="67945"/>
                </a:xfrm>
                <a:custGeom>
                  <a:avLst/>
                  <a:gdLst/>
                  <a:ahLst/>
                  <a:cxnLst/>
                  <a:rect l="l" t="t" r="r" b="b"/>
                  <a:pathLst>
                    <a:path w="635" h="67944">
                      <a:moveTo>
                        <a:pt x="0" y="0"/>
                      </a:moveTo>
                      <a:lnTo>
                        <a:pt x="0" y="67818"/>
                      </a:lnTo>
                      <a:lnTo>
                        <a:pt x="635" y="67818"/>
                      </a:lnTo>
                      <a:lnTo>
                        <a:pt x="635" y="508"/>
                      </a:lnTo>
                      <a:lnTo>
                        <a:pt x="0" y="0"/>
                      </a:lnTo>
                      <a:close/>
                    </a:path>
                  </a:pathLst>
                </a:custGeom>
                <a:solidFill>
                  <a:srgbClr val="DDDEDE"/>
                </a:solidFill>
              </p:spPr>
              <p:txBody>
                <a:bodyPr wrap="square" lIns="0" tIns="0" rIns="0" bIns="0" rtlCol="0"/>
                <a:lstStyle/>
                <a:p>
                  <a:endParaRPr/>
                </a:p>
              </p:txBody>
            </p:sp>
            <p:sp>
              <p:nvSpPr>
                <p:cNvPr id="103" name="object 103"/>
                <p:cNvSpPr/>
                <p:nvPr/>
              </p:nvSpPr>
              <p:spPr>
                <a:xfrm>
                  <a:off x="2364231" y="1846580"/>
                  <a:ext cx="635" cy="67945"/>
                </a:xfrm>
                <a:custGeom>
                  <a:avLst/>
                  <a:gdLst/>
                  <a:ahLst/>
                  <a:cxnLst/>
                  <a:rect l="l" t="t" r="r" b="b"/>
                  <a:pathLst>
                    <a:path w="635" h="67944">
                      <a:moveTo>
                        <a:pt x="0" y="0"/>
                      </a:moveTo>
                      <a:lnTo>
                        <a:pt x="0" y="67564"/>
                      </a:lnTo>
                      <a:lnTo>
                        <a:pt x="635" y="67564"/>
                      </a:lnTo>
                      <a:lnTo>
                        <a:pt x="635" y="381"/>
                      </a:lnTo>
                      <a:lnTo>
                        <a:pt x="0" y="0"/>
                      </a:lnTo>
                      <a:close/>
                    </a:path>
                  </a:pathLst>
                </a:custGeom>
                <a:solidFill>
                  <a:srgbClr val="DCDDDD"/>
                </a:solidFill>
              </p:spPr>
              <p:txBody>
                <a:bodyPr wrap="square" lIns="0" tIns="0" rIns="0" bIns="0" rtlCol="0"/>
                <a:lstStyle/>
                <a:p>
                  <a:endParaRPr/>
                </a:p>
              </p:txBody>
            </p:sp>
            <p:sp>
              <p:nvSpPr>
                <p:cNvPr id="104" name="object 104"/>
                <p:cNvSpPr/>
                <p:nvPr/>
              </p:nvSpPr>
              <p:spPr>
                <a:xfrm>
                  <a:off x="2364485" y="1846707"/>
                  <a:ext cx="635" cy="67945"/>
                </a:xfrm>
                <a:custGeom>
                  <a:avLst/>
                  <a:gdLst/>
                  <a:ahLst/>
                  <a:cxnLst/>
                  <a:rect l="l" t="t" r="r" b="b"/>
                  <a:pathLst>
                    <a:path w="635" h="67944">
                      <a:moveTo>
                        <a:pt x="0" y="0"/>
                      </a:moveTo>
                      <a:lnTo>
                        <a:pt x="0" y="67437"/>
                      </a:lnTo>
                      <a:lnTo>
                        <a:pt x="634" y="67437"/>
                      </a:lnTo>
                      <a:lnTo>
                        <a:pt x="634" y="380"/>
                      </a:lnTo>
                      <a:lnTo>
                        <a:pt x="0" y="0"/>
                      </a:lnTo>
                      <a:close/>
                    </a:path>
                  </a:pathLst>
                </a:custGeom>
                <a:solidFill>
                  <a:srgbClr val="DBDCDC"/>
                </a:solidFill>
              </p:spPr>
              <p:txBody>
                <a:bodyPr wrap="square" lIns="0" tIns="0" rIns="0" bIns="0" rtlCol="0"/>
                <a:lstStyle/>
                <a:p>
                  <a:endParaRPr/>
                </a:p>
              </p:txBody>
            </p:sp>
            <p:sp>
              <p:nvSpPr>
                <p:cNvPr id="105" name="object 105"/>
                <p:cNvSpPr/>
                <p:nvPr/>
              </p:nvSpPr>
              <p:spPr>
                <a:xfrm>
                  <a:off x="2364866" y="1846961"/>
                  <a:ext cx="635" cy="67310"/>
                </a:xfrm>
                <a:custGeom>
                  <a:avLst/>
                  <a:gdLst/>
                  <a:ahLst/>
                  <a:cxnLst/>
                  <a:rect l="l" t="t" r="r" b="b"/>
                  <a:pathLst>
                    <a:path w="635" h="67310">
                      <a:moveTo>
                        <a:pt x="0" y="0"/>
                      </a:moveTo>
                      <a:lnTo>
                        <a:pt x="0" y="67183"/>
                      </a:lnTo>
                      <a:lnTo>
                        <a:pt x="634" y="67183"/>
                      </a:lnTo>
                      <a:lnTo>
                        <a:pt x="634" y="380"/>
                      </a:lnTo>
                      <a:lnTo>
                        <a:pt x="0" y="0"/>
                      </a:lnTo>
                      <a:close/>
                    </a:path>
                  </a:pathLst>
                </a:custGeom>
                <a:solidFill>
                  <a:srgbClr val="DADBDB"/>
                </a:solidFill>
              </p:spPr>
              <p:txBody>
                <a:bodyPr wrap="square" lIns="0" tIns="0" rIns="0" bIns="0" rtlCol="0"/>
                <a:lstStyle/>
                <a:p>
                  <a:endParaRPr/>
                </a:p>
              </p:txBody>
            </p:sp>
            <p:sp>
              <p:nvSpPr>
                <p:cNvPr id="106" name="object 106"/>
                <p:cNvSpPr/>
                <p:nvPr/>
              </p:nvSpPr>
              <p:spPr>
                <a:xfrm>
                  <a:off x="2365120" y="1847215"/>
                  <a:ext cx="635" cy="67310"/>
                </a:xfrm>
                <a:custGeom>
                  <a:avLst/>
                  <a:gdLst/>
                  <a:ahLst/>
                  <a:cxnLst/>
                  <a:rect l="l" t="t" r="r" b="b"/>
                  <a:pathLst>
                    <a:path w="635" h="67310">
                      <a:moveTo>
                        <a:pt x="0" y="0"/>
                      </a:moveTo>
                      <a:lnTo>
                        <a:pt x="0" y="66929"/>
                      </a:lnTo>
                      <a:lnTo>
                        <a:pt x="635" y="66929"/>
                      </a:lnTo>
                      <a:lnTo>
                        <a:pt x="635" y="381"/>
                      </a:lnTo>
                      <a:lnTo>
                        <a:pt x="0" y="0"/>
                      </a:lnTo>
                      <a:close/>
                    </a:path>
                  </a:pathLst>
                </a:custGeom>
                <a:solidFill>
                  <a:srgbClr val="DADADA"/>
                </a:solidFill>
              </p:spPr>
              <p:txBody>
                <a:bodyPr wrap="square" lIns="0" tIns="0" rIns="0" bIns="0" rtlCol="0"/>
                <a:lstStyle/>
                <a:p>
                  <a:endParaRPr/>
                </a:p>
              </p:txBody>
            </p:sp>
            <p:sp>
              <p:nvSpPr>
                <p:cNvPr id="107" name="object 107"/>
                <p:cNvSpPr/>
                <p:nvPr/>
              </p:nvSpPr>
              <p:spPr>
                <a:xfrm>
                  <a:off x="2365501" y="1847342"/>
                  <a:ext cx="635" cy="67310"/>
                </a:xfrm>
                <a:custGeom>
                  <a:avLst/>
                  <a:gdLst/>
                  <a:ahLst/>
                  <a:cxnLst/>
                  <a:rect l="l" t="t" r="r" b="b"/>
                  <a:pathLst>
                    <a:path w="635" h="67310">
                      <a:moveTo>
                        <a:pt x="0" y="0"/>
                      </a:moveTo>
                      <a:lnTo>
                        <a:pt x="0" y="66802"/>
                      </a:lnTo>
                      <a:lnTo>
                        <a:pt x="635" y="66802"/>
                      </a:lnTo>
                      <a:lnTo>
                        <a:pt x="635" y="508"/>
                      </a:lnTo>
                      <a:lnTo>
                        <a:pt x="0" y="0"/>
                      </a:lnTo>
                      <a:close/>
                    </a:path>
                  </a:pathLst>
                </a:custGeom>
                <a:solidFill>
                  <a:srgbClr val="D9D9DA"/>
                </a:solidFill>
              </p:spPr>
              <p:txBody>
                <a:bodyPr wrap="square" lIns="0" tIns="0" rIns="0" bIns="0" rtlCol="0"/>
                <a:lstStyle/>
                <a:p>
                  <a:endParaRPr/>
                </a:p>
              </p:txBody>
            </p:sp>
            <p:sp>
              <p:nvSpPr>
                <p:cNvPr id="108" name="object 108"/>
                <p:cNvSpPr/>
                <p:nvPr/>
              </p:nvSpPr>
              <p:spPr>
                <a:xfrm>
                  <a:off x="2365882" y="1847596"/>
                  <a:ext cx="635" cy="66675"/>
                </a:xfrm>
                <a:custGeom>
                  <a:avLst/>
                  <a:gdLst/>
                  <a:ahLst/>
                  <a:cxnLst/>
                  <a:rect l="l" t="t" r="r" b="b"/>
                  <a:pathLst>
                    <a:path w="635" h="66675">
                      <a:moveTo>
                        <a:pt x="0" y="0"/>
                      </a:moveTo>
                      <a:lnTo>
                        <a:pt x="0" y="66548"/>
                      </a:lnTo>
                      <a:lnTo>
                        <a:pt x="508" y="66548"/>
                      </a:lnTo>
                      <a:lnTo>
                        <a:pt x="508" y="380"/>
                      </a:lnTo>
                      <a:lnTo>
                        <a:pt x="0" y="0"/>
                      </a:lnTo>
                      <a:close/>
                    </a:path>
                  </a:pathLst>
                </a:custGeom>
                <a:solidFill>
                  <a:srgbClr val="D5D5D9"/>
                </a:solidFill>
              </p:spPr>
              <p:txBody>
                <a:bodyPr wrap="square" lIns="0" tIns="0" rIns="0" bIns="0" rtlCol="0"/>
                <a:lstStyle/>
                <a:p>
                  <a:endParaRPr/>
                </a:p>
              </p:txBody>
            </p:sp>
            <p:sp>
              <p:nvSpPr>
                <p:cNvPr id="109" name="object 109"/>
                <p:cNvSpPr/>
                <p:nvPr/>
              </p:nvSpPr>
              <p:spPr>
                <a:xfrm>
                  <a:off x="2366009" y="1847723"/>
                  <a:ext cx="635" cy="66675"/>
                </a:xfrm>
                <a:custGeom>
                  <a:avLst/>
                  <a:gdLst/>
                  <a:ahLst/>
                  <a:cxnLst/>
                  <a:rect l="l" t="t" r="r" b="b"/>
                  <a:pathLst>
                    <a:path w="635" h="66675">
                      <a:moveTo>
                        <a:pt x="0" y="0"/>
                      </a:moveTo>
                      <a:lnTo>
                        <a:pt x="0" y="66421"/>
                      </a:lnTo>
                      <a:lnTo>
                        <a:pt x="634" y="66421"/>
                      </a:lnTo>
                      <a:lnTo>
                        <a:pt x="634" y="507"/>
                      </a:lnTo>
                      <a:lnTo>
                        <a:pt x="0" y="0"/>
                      </a:lnTo>
                      <a:close/>
                    </a:path>
                  </a:pathLst>
                </a:custGeom>
                <a:solidFill>
                  <a:srgbClr val="D4D4D5"/>
                </a:solidFill>
              </p:spPr>
              <p:txBody>
                <a:bodyPr wrap="square" lIns="0" tIns="0" rIns="0" bIns="0" rtlCol="0"/>
                <a:lstStyle/>
                <a:p>
                  <a:endParaRPr/>
                </a:p>
              </p:txBody>
            </p:sp>
            <p:sp>
              <p:nvSpPr>
                <p:cNvPr id="110" name="object 110"/>
                <p:cNvSpPr/>
                <p:nvPr/>
              </p:nvSpPr>
              <p:spPr>
                <a:xfrm>
                  <a:off x="2366390" y="1847977"/>
                  <a:ext cx="635" cy="66675"/>
                </a:xfrm>
                <a:custGeom>
                  <a:avLst/>
                  <a:gdLst/>
                  <a:ahLst/>
                  <a:cxnLst/>
                  <a:rect l="l" t="t" r="r" b="b"/>
                  <a:pathLst>
                    <a:path w="635" h="66675">
                      <a:moveTo>
                        <a:pt x="0" y="0"/>
                      </a:moveTo>
                      <a:lnTo>
                        <a:pt x="0" y="66167"/>
                      </a:lnTo>
                      <a:lnTo>
                        <a:pt x="634" y="66167"/>
                      </a:lnTo>
                      <a:lnTo>
                        <a:pt x="634" y="381"/>
                      </a:lnTo>
                      <a:lnTo>
                        <a:pt x="0" y="0"/>
                      </a:lnTo>
                      <a:close/>
                    </a:path>
                  </a:pathLst>
                </a:custGeom>
                <a:solidFill>
                  <a:srgbClr val="D3D3D4"/>
                </a:solidFill>
              </p:spPr>
              <p:txBody>
                <a:bodyPr wrap="square" lIns="0" tIns="0" rIns="0" bIns="0" rtlCol="0"/>
                <a:lstStyle/>
                <a:p>
                  <a:endParaRPr/>
                </a:p>
              </p:txBody>
            </p:sp>
            <p:sp>
              <p:nvSpPr>
                <p:cNvPr id="111" name="object 111"/>
                <p:cNvSpPr/>
                <p:nvPr/>
              </p:nvSpPr>
              <p:spPr>
                <a:xfrm>
                  <a:off x="2366644" y="1848231"/>
                  <a:ext cx="635" cy="66040"/>
                </a:xfrm>
                <a:custGeom>
                  <a:avLst/>
                  <a:gdLst/>
                  <a:ahLst/>
                  <a:cxnLst/>
                  <a:rect l="l" t="t" r="r" b="b"/>
                  <a:pathLst>
                    <a:path w="635" h="66039">
                      <a:moveTo>
                        <a:pt x="0" y="0"/>
                      </a:moveTo>
                      <a:lnTo>
                        <a:pt x="0" y="65913"/>
                      </a:lnTo>
                      <a:lnTo>
                        <a:pt x="635" y="65913"/>
                      </a:lnTo>
                      <a:lnTo>
                        <a:pt x="635" y="381"/>
                      </a:lnTo>
                      <a:lnTo>
                        <a:pt x="0" y="0"/>
                      </a:lnTo>
                      <a:close/>
                    </a:path>
                  </a:pathLst>
                </a:custGeom>
                <a:solidFill>
                  <a:srgbClr val="D2D2D3"/>
                </a:solidFill>
              </p:spPr>
              <p:txBody>
                <a:bodyPr wrap="square" lIns="0" tIns="0" rIns="0" bIns="0" rtlCol="0"/>
                <a:lstStyle/>
                <a:p>
                  <a:endParaRPr/>
                </a:p>
              </p:txBody>
            </p:sp>
            <p:sp>
              <p:nvSpPr>
                <p:cNvPr id="112" name="object 112"/>
                <p:cNvSpPr/>
                <p:nvPr/>
              </p:nvSpPr>
              <p:spPr>
                <a:xfrm>
                  <a:off x="2367026" y="1848357"/>
                  <a:ext cx="1270" cy="66040"/>
                </a:xfrm>
                <a:custGeom>
                  <a:avLst/>
                  <a:gdLst/>
                  <a:ahLst/>
                  <a:cxnLst/>
                  <a:rect l="l" t="t" r="r" b="b"/>
                  <a:pathLst>
                    <a:path w="1269" h="66039">
                      <a:moveTo>
                        <a:pt x="1143" y="889"/>
                      </a:moveTo>
                      <a:lnTo>
                        <a:pt x="635" y="533"/>
                      </a:lnTo>
                      <a:lnTo>
                        <a:pt x="0" y="0"/>
                      </a:lnTo>
                      <a:lnTo>
                        <a:pt x="0" y="65786"/>
                      </a:lnTo>
                      <a:lnTo>
                        <a:pt x="254" y="65786"/>
                      </a:lnTo>
                      <a:lnTo>
                        <a:pt x="635" y="65786"/>
                      </a:lnTo>
                      <a:lnTo>
                        <a:pt x="1143" y="65786"/>
                      </a:lnTo>
                      <a:lnTo>
                        <a:pt x="1143" y="889"/>
                      </a:lnTo>
                      <a:close/>
                    </a:path>
                  </a:pathLst>
                </a:custGeom>
                <a:solidFill>
                  <a:srgbClr val="D2D2D2"/>
                </a:solidFill>
              </p:spPr>
              <p:txBody>
                <a:bodyPr wrap="square" lIns="0" tIns="0" rIns="0" bIns="0" rtlCol="0"/>
                <a:lstStyle/>
                <a:p>
                  <a:endParaRPr/>
                </a:p>
              </p:txBody>
            </p:sp>
            <p:sp>
              <p:nvSpPr>
                <p:cNvPr id="113" name="object 113"/>
                <p:cNvSpPr/>
                <p:nvPr/>
              </p:nvSpPr>
              <p:spPr>
                <a:xfrm>
                  <a:off x="2367914" y="1848993"/>
                  <a:ext cx="635" cy="65405"/>
                </a:xfrm>
                <a:custGeom>
                  <a:avLst/>
                  <a:gdLst/>
                  <a:ahLst/>
                  <a:cxnLst/>
                  <a:rect l="l" t="t" r="r" b="b"/>
                  <a:pathLst>
                    <a:path w="635" h="65405">
                      <a:moveTo>
                        <a:pt x="0" y="0"/>
                      </a:moveTo>
                      <a:lnTo>
                        <a:pt x="0" y="65151"/>
                      </a:lnTo>
                      <a:lnTo>
                        <a:pt x="635" y="65151"/>
                      </a:lnTo>
                      <a:lnTo>
                        <a:pt x="635" y="381"/>
                      </a:lnTo>
                      <a:lnTo>
                        <a:pt x="0" y="0"/>
                      </a:lnTo>
                      <a:close/>
                    </a:path>
                  </a:pathLst>
                </a:custGeom>
                <a:solidFill>
                  <a:srgbClr val="D1D2D2"/>
                </a:solidFill>
              </p:spPr>
              <p:txBody>
                <a:bodyPr wrap="square" lIns="0" tIns="0" rIns="0" bIns="0" rtlCol="0"/>
                <a:lstStyle/>
                <a:p>
                  <a:endParaRPr/>
                </a:p>
              </p:txBody>
            </p:sp>
            <p:sp>
              <p:nvSpPr>
                <p:cNvPr id="114" name="object 114"/>
                <p:cNvSpPr/>
                <p:nvPr/>
              </p:nvSpPr>
              <p:spPr>
                <a:xfrm>
                  <a:off x="2368168" y="1849247"/>
                  <a:ext cx="635" cy="65405"/>
                </a:xfrm>
                <a:custGeom>
                  <a:avLst/>
                  <a:gdLst/>
                  <a:ahLst/>
                  <a:cxnLst/>
                  <a:rect l="l" t="t" r="r" b="b"/>
                  <a:pathLst>
                    <a:path w="635" h="65405">
                      <a:moveTo>
                        <a:pt x="0" y="0"/>
                      </a:moveTo>
                      <a:lnTo>
                        <a:pt x="0" y="64897"/>
                      </a:lnTo>
                      <a:lnTo>
                        <a:pt x="635" y="64897"/>
                      </a:lnTo>
                      <a:lnTo>
                        <a:pt x="635" y="380"/>
                      </a:lnTo>
                      <a:lnTo>
                        <a:pt x="0" y="0"/>
                      </a:lnTo>
                      <a:close/>
                    </a:path>
                  </a:pathLst>
                </a:custGeom>
                <a:solidFill>
                  <a:srgbClr val="D0D1D1"/>
                </a:solidFill>
              </p:spPr>
              <p:txBody>
                <a:bodyPr wrap="square" lIns="0" tIns="0" rIns="0" bIns="0" rtlCol="0"/>
                <a:lstStyle/>
                <a:p>
                  <a:endParaRPr/>
                </a:p>
              </p:txBody>
            </p:sp>
            <p:sp>
              <p:nvSpPr>
                <p:cNvPr id="115" name="object 115"/>
                <p:cNvSpPr/>
                <p:nvPr/>
              </p:nvSpPr>
              <p:spPr>
                <a:xfrm>
                  <a:off x="2368549" y="1849501"/>
                  <a:ext cx="635" cy="64769"/>
                </a:xfrm>
                <a:custGeom>
                  <a:avLst/>
                  <a:gdLst/>
                  <a:ahLst/>
                  <a:cxnLst/>
                  <a:rect l="l" t="t" r="r" b="b"/>
                  <a:pathLst>
                    <a:path w="635" h="64769">
                      <a:moveTo>
                        <a:pt x="0" y="0"/>
                      </a:moveTo>
                      <a:lnTo>
                        <a:pt x="0" y="64643"/>
                      </a:lnTo>
                      <a:lnTo>
                        <a:pt x="635" y="64643"/>
                      </a:lnTo>
                      <a:lnTo>
                        <a:pt x="635" y="381"/>
                      </a:lnTo>
                      <a:lnTo>
                        <a:pt x="0" y="0"/>
                      </a:lnTo>
                      <a:close/>
                    </a:path>
                  </a:pathLst>
                </a:custGeom>
                <a:solidFill>
                  <a:srgbClr val="CFD0D0"/>
                </a:solidFill>
              </p:spPr>
              <p:txBody>
                <a:bodyPr wrap="square" lIns="0" tIns="0" rIns="0" bIns="0" rtlCol="0"/>
                <a:lstStyle/>
                <a:p>
                  <a:endParaRPr/>
                </a:p>
              </p:txBody>
            </p:sp>
            <p:sp>
              <p:nvSpPr>
                <p:cNvPr id="116" name="object 116"/>
                <p:cNvSpPr/>
                <p:nvPr/>
              </p:nvSpPr>
              <p:spPr>
                <a:xfrm>
                  <a:off x="2368803" y="1849628"/>
                  <a:ext cx="635" cy="64769"/>
                </a:xfrm>
                <a:custGeom>
                  <a:avLst/>
                  <a:gdLst/>
                  <a:ahLst/>
                  <a:cxnLst/>
                  <a:rect l="l" t="t" r="r" b="b"/>
                  <a:pathLst>
                    <a:path w="635" h="64769">
                      <a:moveTo>
                        <a:pt x="0" y="0"/>
                      </a:moveTo>
                      <a:lnTo>
                        <a:pt x="0" y="64516"/>
                      </a:lnTo>
                      <a:lnTo>
                        <a:pt x="634" y="64516"/>
                      </a:lnTo>
                      <a:lnTo>
                        <a:pt x="634" y="508"/>
                      </a:lnTo>
                      <a:lnTo>
                        <a:pt x="0" y="0"/>
                      </a:lnTo>
                      <a:close/>
                    </a:path>
                  </a:pathLst>
                </a:custGeom>
                <a:solidFill>
                  <a:srgbClr val="CECFCF"/>
                </a:solidFill>
              </p:spPr>
              <p:txBody>
                <a:bodyPr wrap="square" lIns="0" tIns="0" rIns="0" bIns="0" rtlCol="0"/>
                <a:lstStyle/>
                <a:p>
                  <a:endParaRPr/>
                </a:p>
              </p:txBody>
            </p:sp>
            <p:sp>
              <p:nvSpPr>
                <p:cNvPr id="117" name="object 117"/>
                <p:cNvSpPr/>
                <p:nvPr/>
              </p:nvSpPr>
              <p:spPr>
                <a:xfrm>
                  <a:off x="2369184" y="1849882"/>
                  <a:ext cx="635" cy="64769"/>
                </a:xfrm>
                <a:custGeom>
                  <a:avLst/>
                  <a:gdLst/>
                  <a:ahLst/>
                  <a:cxnLst/>
                  <a:rect l="l" t="t" r="r" b="b"/>
                  <a:pathLst>
                    <a:path w="635" h="64769">
                      <a:moveTo>
                        <a:pt x="0" y="0"/>
                      </a:moveTo>
                      <a:lnTo>
                        <a:pt x="0" y="64262"/>
                      </a:lnTo>
                      <a:lnTo>
                        <a:pt x="634" y="64262"/>
                      </a:lnTo>
                      <a:lnTo>
                        <a:pt x="634" y="380"/>
                      </a:lnTo>
                      <a:lnTo>
                        <a:pt x="0" y="0"/>
                      </a:lnTo>
                      <a:close/>
                    </a:path>
                  </a:pathLst>
                </a:custGeom>
                <a:solidFill>
                  <a:srgbClr val="CDCECE"/>
                </a:solidFill>
              </p:spPr>
              <p:txBody>
                <a:bodyPr wrap="square" lIns="0" tIns="0" rIns="0" bIns="0" rtlCol="0"/>
                <a:lstStyle/>
                <a:p>
                  <a:endParaRPr/>
                </a:p>
              </p:txBody>
            </p:sp>
            <p:sp>
              <p:nvSpPr>
                <p:cNvPr id="118" name="object 118"/>
                <p:cNvSpPr/>
                <p:nvPr/>
              </p:nvSpPr>
              <p:spPr>
                <a:xfrm>
                  <a:off x="2369438" y="1850009"/>
                  <a:ext cx="635" cy="64135"/>
                </a:xfrm>
                <a:custGeom>
                  <a:avLst/>
                  <a:gdLst/>
                  <a:ahLst/>
                  <a:cxnLst/>
                  <a:rect l="l" t="t" r="r" b="b"/>
                  <a:pathLst>
                    <a:path w="635" h="64135">
                      <a:moveTo>
                        <a:pt x="0" y="0"/>
                      </a:moveTo>
                      <a:lnTo>
                        <a:pt x="0" y="64135"/>
                      </a:lnTo>
                      <a:lnTo>
                        <a:pt x="508" y="64135"/>
                      </a:lnTo>
                      <a:lnTo>
                        <a:pt x="508" y="380"/>
                      </a:lnTo>
                      <a:lnTo>
                        <a:pt x="0" y="0"/>
                      </a:lnTo>
                      <a:close/>
                    </a:path>
                  </a:pathLst>
                </a:custGeom>
                <a:solidFill>
                  <a:srgbClr val="CCCDCE"/>
                </a:solidFill>
              </p:spPr>
              <p:txBody>
                <a:bodyPr wrap="square" lIns="0" tIns="0" rIns="0" bIns="0" rtlCol="0"/>
                <a:lstStyle/>
                <a:p>
                  <a:endParaRPr/>
                </a:p>
              </p:txBody>
            </p:sp>
            <p:sp>
              <p:nvSpPr>
                <p:cNvPr id="119" name="object 119"/>
                <p:cNvSpPr/>
                <p:nvPr/>
              </p:nvSpPr>
              <p:spPr>
                <a:xfrm>
                  <a:off x="2369692" y="1850263"/>
                  <a:ext cx="635" cy="64135"/>
                </a:xfrm>
                <a:custGeom>
                  <a:avLst/>
                  <a:gdLst/>
                  <a:ahLst/>
                  <a:cxnLst/>
                  <a:rect l="l" t="t" r="r" b="b"/>
                  <a:pathLst>
                    <a:path w="635" h="64135">
                      <a:moveTo>
                        <a:pt x="0" y="0"/>
                      </a:moveTo>
                      <a:lnTo>
                        <a:pt x="0" y="63881"/>
                      </a:lnTo>
                      <a:lnTo>
                        <a:pt x="634" y="63881"/>
                      </a:lnTo>
                      <a:lnTo>
                        <a:pt x="634" y="381"/>
                      </a:lnTo>
                      <a:lnTo>
                        <a:pt x="0" y="0"/>
                      </a:lnTo>
                      <a:close/>
                    </a:path>
                  </a:pathLst>
                </a:custGeom>
                <a:solidFill>
                  <a:srgbClr val="C8CCCD"/>
                </a:solidFill>
              </p:spPr>
              <p:txBody>
                <a:bodyPr wrap="square" lIns="0" tIns="0" rIns="0" bIns="0" rtlCol="0"/>
                <a:lstStyle/>
                <a:p>
                  <a:endParaRPr/>
                </a:p>
              </p:txBody>
            </p:sp>
            <p:sp>
              <p:nvSpPr>
                <p:cNvPr id="120" name="object 120"/>
                <p:cNvSpPr/>
                <p:nvPr/>
              </p:nvSpPr>
              <p:spPr>
                <a:xfrm>
                  <a:off x="2370073" y="1850517"/>
                  <a:ext cx="635" cy="64135"/>
                </a:xfrm>
                <a:custGeom>
                  <a:avLst/>
                  <a:gdLst/>
                  <a:ahLst/>
                  <a:cxnLst/>
                  <a:rect l="l" t="t" r="r" b="b"/>
                  <a:pathLst>
                    <a:path w="635" h="64135">
                      <a:moveTo>
                        <a:pt x="0" y="0"/>
                      </a:moveTo>
                      <a:lnTo>
                        <a:pt x="0" y="63627"/>
                      </a:lnTo>
                      <a:lnTo>
                        <a:pt x="634" y="63627"/>
                      </a:lnTo>
                      <a:lnTo>
                        <a:pt x="634" y="381"/>
                      </a:lnTo>
                      <a:lnTo>
                        <a:pt x="0" y="0"/>
                      </a:lnTo>
                      <a:close/>
                    </a:path>
                  </a:pathLst>
                </a:custGeom>
                <a:solidFill>
                  <a:srgbClr val="C7C8CC"/>
                </a:solidFill>
              </p:spPr>
              <p:txBody>
                <a:bodyPr wrap="square" lIns="0" tIns="0" rIns="0" bIns="0" rtlCol="0"/>
                <a:lstStyle/>
                <a:p>
                  <a:endParaRPr/>
                </a:p>
              </p:txBody>
            </p:sp>
            <p:sp>
              <p:nvSpPr>
                <p:cNvPr id="121" name="object 121"/>
                <p:cNvSpPr/>
                <p:nvPr/>
              </p:nvSpPr>
              <p:spPr>
                <a:xfrm>
                  <a:off x="2370327" y="1850644"/>
                  <a:ext cx="635" cy="63500"/>
                </a:xfrm>
                <a:custGeom>
                  <a:avLst/>
                  <a:gdLst/>
                  <a:ahLst/>
                  <a:cxnLst/>
                  <a:rect l="l" t="t" r="r" b="b"/>
                  <a:pathLst>
                    <a:path w="635" h="63500">
                      <a:moveTo>
                        <a:pt x="0" y="0"/>
                      </a:moveTo>
                      <a:lnTo>
                        <a:pt x="0" y="63500"/>
                      </a:lnTo>
                      <a:lnTo>
                        <a:pt x="635" y="63500"/>
                      </a:lnTo>
                      <a:lnTo>
                        <a:pt x="635" y="507"/>
                      </a:lnTo>
                      <a:lnTo>
                        <a:pt x="0" y="0"/>
                      </a:lnTo>
                      <a:close/>
                    </a:path>
                  </a:pathLst>
                </a:custGeom>
                <a:solidFill>
                  <a:srgbClr val="C6C7C8"/>
                </a:solidFill>
              </p:spPr>
              <p:txBody>
                <a:bodyPr wrap="square" lIns="0" tIns="0" rIns="0" bIns="0" rtlCol="0"/>
                <a:lstStyle/>
                <a:p>
                  <a:endParaRPr/>
                </a:p>
              </p:txBody>
            </p:sp>
            <p:sp>
              <p:nvSpPr>
                <p:cNvPr id="122" name="object 122"/>
                <p:cNvSpPr/>
                <p:nvPr/>
              </p:nvSpPr>
              <p:spPr>
                <a:xfrm>
                  <a:off x="2370708" y="1850898"/>
                  <a:ext cx="635" cy="63500"/>
                </a:xfrm>
                <a:custGeom>
                  <a:avLst/>
                  <a:gdLst/>
                  <a:ahLst/>
                  <a:cxnLst/>
                  <a:rect l="l" t="t" r="r" b="b"/>
                  <a:pathLst>
                    <a:path w="635" h="63500">
                      <a:moveTo>
                        <a:pt x="0" y="0"/>
                      </a:moveTo>
                      <a:lnTo>
                        <a:pt x="0" y="63246"/>
                      </a:lnTo>
                      <a:lnTo>
                        <a:pt x="635" y="63246"/>
                      </a:lnTo>
                      <a:lnTo>
                        <a:pt x="635" y="380"/>
                      </a:lnTo>
                      <a:lnTo>
                        <a:pt x="0" y="0"/>
                      </a:lnTo>
                      <a:close/>
                    </a:path>
                  </a:pathLst>
                </a:custGeom>
                <a:solidFill>
                  <a:srgbClr val="C6C6C7"/>
                </a:solidFill>
              </p:spPr>
              <p:txBody>
                <a:bodyPr wrap="square" lIns="0" tIns="0" rIns="0" bIns="0" rtlCol="0"/>
                <a:lstStyle/>
                <a:p>
                  <a:endParaRPr/>
                </a:p>
              </p:txBody>
            </p:sp>
            <p:sp>
              <p:nvSpPr>
                <p:cNvPr id="123" name="object 123"/>
                <p:cNvSpPr/>
                <p:nvPr/>
              </p:nvSpPr>
              <p:spPr>
                <a:xfrm>
                  <a:off x="2370962" y="1851152"/>
                  <a:ext cx="635" cy="63500"/>
                </a:xfrm>
                <a:custGeom>
                  <a:avLst/>
                  <a:gdLst/>
                  <a:ahLst/>
                  <a:cxnLst/>
                  <a:rect l="l" t="t" r="r" b="b"/>
                  <a:pathLst>
                    <a:path w="635" h="63500">
                      <a:moveTo>
                        <a:pt x="0" y="0"/>
                      </a:moveTo>
                      <a:lnTo>
                        <a:pt x="0" y="62992"/>
                      </a:lnTo>
                      <a:lnTo>
                        <a:pt x="635" y="62992"/>
                      </a:lnTo>
                      <a:lnTo>
                        <a:pt x="635" y="381"/>
                      </a:lnTo>
                      <a:lnTo>
                        <a:pt x="0" y="0"/>
                      </a:lnTo>
                      <a:close/>
                    </a:path>
                  </a:pathLst>
                </a:custGeom>
                <a:solidFill>
                  <a:srgbClr val="C5C5C6"/>
                </a:solidFill>
              </p:spPr>
              <p:txBody>
                <a:bodyPr wrap="square" lIns="0" tIns="0" rIns="0" bIns="0" rtlCol="0"/>
                <a:lstStyle/>
                <a:p>
                  <a:endParaRPr/>
                </a:p>
              </p:txBody>
            </p:sp>
            <p:sp>
              <p:nvSpPr>
                <p:cNvPr id="124" name="object 124"/>
                <p:cNvSpPr/>
                <p:nvPr/>
              </p:nvSpPr>
              <p:spPr>
                <a:xfrm>
                  <a:off x="2371217" y="1851278"/>
                  <a:ext cx="1270" cy="62865"/>
                </a:xfrm>
                <a:custGeom>
                  <a:avLst/>
                  <a:gdLst/>
                  <a:ahLst/>
                  <a:cxnLst/>
                  <a:rect l="l" t="t" r="r" b="b"/>
                  <a:pathLst>
                    <a:path w="1269" h="62864">
                      <a:moveTo>
                        <a:pt x="1270" y="1270"/>
                      </a:moveTo>
                      <a:lnTo>
                        <a:pt x="635" y="381"/>
                      </a:lnTo>
                      <a:lnTo>
                        <a:pt x="0" y="0"/>
                      </a:lnTo>
                      <a:lnTo>
                        <a:pt x="0" y="62865"/>
                      </a:lnTo>
                      <a:lnTo>
                        <a:pt x="381" y="62865"/>
                      </a:lnTo>
                      <a:lnTo>
                        <a:pt x="635" y="62865"/>
                      </a:lnTo>
                      <a:lnTo>
                        <a:pt x="1270" y="62865"/>
                      </a:lnTo>
                      <a:lnTo>
                        <a:pt x="1270" y="1270"/>
                      </a:lnTo>
                      <a:close/>
                    </a:path>
                  </a:pathLst>
                </a:custGeom>
                <a:solidFill>
                  <a:srgbClr val="C5C5C5"/>
                </a:solidFill>
              </p:spPr>
              <p:txBody>
                <a:bodyPr wrap="square" lIns="0" tIns="0" rIns="0" bIns="0" rtlCol="0"/>
                <a:lstStyle/>
                <a:p>
                  <a:endParaRPr/>
                </a:p>
              </p:txBody>
            </p:sp>
            <p:sp>
              <p:nvSpPr>
                <p:cNvPr id="125" name="object 125"/>
                <p:cNvSpPr/>
                <p:nvPr/>
              </p:nvSpPr>
              <p:spPr>
                <a:xfrm>
                  <a:off x="2372232" y="1852168"/>
                  <a:ext cx="635" cy="62230"/>
                </a:xfrm>
                <a:custGeom>
                  <a:avLst/>
                  <a:gdLst/>
                  <a:ahLst/>
                  <a:cxnLst/>
                  <a:rect l="l" t="t" r="r" b="b"/>
                  <a:pathLst>
                    <a:path w="635" h="62230">
                      <a:moveTo>
                        <a:pt x="0" y="0"/>
                      </a:moveTo>
                      <a:lnTo>
                        <a:pt x="0" y="61976"/>
                      </a:lnTo>
                      <a:lnTo>
                        <a:pt x="635" y="61976"/>
                      </a:lnTo>
                      <a:lnTo>
                        <a:pt x="635" y="889"/>
                      </a:lnTo>
                      <a:lnTo>
                        <a:pt x="0" y="0"/>
                      </a:lnTo>
                      <a:close/>
                    </a:path>
                  </a:pathLst>
                </a:custGeom>
                <a:solidFill>
                  <a:srgbClr val="C4C5C5"/>
                </a:solidFill>
              </p:spPr>
              <p:txBody>
                <a:bodyPr wrap="square" lIns="0" tIns="0" rIns="0" bIns="0" rtlCol="0"/>
                <a:lstStyle/>
                <a:p>
                  <a:endParaRPr/>
                </a:p>
              </p:txBody>
            </p:sp>
            <p:sp>
              <p:nvSpPr>
                <p:cNvPr id="126" name="object 126"/>
                <p:cNvSpPr/>
                <p:nvPr/>
              </p:nvSpPr>
              <p:spPr>
                <a:xfrm>
                  <a:off x="2372486" y="1852676"/>
                  <a:ext cx="635" cy="61594"/>
                </a:xfrm>
                <a:custGeom>
                  <a:avLst/>
                  <a:gdLst/>
                  <a:ahLst/>
                  <a:cxnLst/>
                  <a:rect l="l" t="t" r="r" b="b"/>
                  <a:pathLst>
                    <a:path w="635" h="61594">
                      <a:moveTo>
                        <a:pt x="0" y="0"/>
                      </a:moveTo>
                      <a:lnTo>
                        <a:pt x="0" y="61468"/>
                      </a:lnTo>
                      <a:lnTo>
                        <a:pt x="635" y="61468"/>
                      </a:lnTo>
                      <a:lnTo>
                        <a:pt x="635" y="888"/>
                      </a:lnTo>
                      <a:lnTo>
                        <a:pt x="0" y="0"/>
                      </a:lnTo>
                      <a:close/>
                    </a:path>
                  </a:pathLst>
                </a:custGeom>
                <a:solidFill>
                  <a:srgbClr val="C3C4C4"/>
                </a:solidFill>
              </p:spPr>
              <p:txBody>
                <a:bodyPr wrap="square" lIns="0" tIns="0" rIns="0" bIns="0" rtlCol="0"/>
                <a:lstStyle/>
                <a:p>
                  <a:endParaRPr/>
                </a:p>
              </p:txBody>
            </p:sp>
            <p:sp>
              <p:nvSpPr>
                <p:cNvPr id="127" name="object 127"/>
                <p:cNvSpPr/>
                <p:nvPr/>
              </p:nvSpPr>
              <p:spPr>
                <a:xfrm>
                  <a:off x="2372740" y="1852930"/>
                  <a:ext cx="635" cy="61594"/>
                </a:xfrm>
                <a:custGeom>
                  <a:avLst/>
                  <a:gdLst/>
                  <a:ahLst/>
                  <a:cxnLst/>
                  <a:rect l="l" t="t" r="r" b="b"/>
                  <a:pathLst>
                    <a:path w="635" h="61594">
                      <a:moveTo>
                        <a:pt x="0" y="0"/>
                      </a:moveTo>
                      <a:lnTo>
                        <a:pt x="0" y="61214"/>
                      </a:lnTo>
                      <a:lnTo>
                        <a:pt x="634" y="61214"/>
                      </a:lnTo>
                      <a:lnTo>
                        <a:pt x="634" y="889"/>
                      </a:lnTo>
                      <a:lnTo>
                        <a:pt x="0" y="0"/>
                      </a:lnTo>
                      <a:close/>
                    </a:path>
                  </a:pathLst>
                </a:custGeom>
                <a:solidFill>
                  <a:srgbClr val="C2C3C3"/>
                </a:solidFill>
              </p:spPr>
              <p:txBody>
                <a:bodyPr wrap="square" lIns="0" tIns="0" rIns="0" bIns="0" rtlCol="0"/>
                <a:lstStyle/>
                <a:p>
                  <a:endParaRPr/>
                </a:p>
              </p:txBody>
            </p:sp>
            <p:sp>
              <p:nvSpPr>
                <p:cNvPr id="128" name="object 128"/>
                <p:cNvSpPr/>
                <p:nvPr/>
              </p:nvSpPr>
              <p:spPr>
                <a:xfrm>
                  <a:off x="2373121" y="1853438"/>
                  <a:ext cx="635" cy="60960"/>
                </a:xfrm>
                <a:custGeom>
                  <a:avLst/>
                  <a:gdLst/>
                  <a:ahLst/>
                  <a:cxnLst/>
                  <a:rect l="l" t="t" r="r" b="b"/>
                  <a:pathLst>
                    <a:path w="635" h="60960">
                      <a:moveTo>
                        <a:pt x="0" y="0"/>
                      </a:moveTo>
                      <a:lnTo>
                        <a:pt x="0" y="60706"/>
                      </a:lnTo>
                      <a:lnTo>
                        <a:pt x="507" y="60706"/>
                      </a:lnTo>
                      <a:lnTo>
                        <a:pt x="507" y="888"/>
                      </a:lnTo>
                      <a:lnTo>
                        <a:pt x="0" y="0"/>
                      </a:lnTo>
                      <a:close/>
                    </a:path>
                  </a:pathLst>
                </a:custGeom>
                <a:solidFill>
                  <a:srgbClr val="C1C2C2"/>
                </a:solidFill>
              </p:spPr>
              <p:txBody>
                <a:bodyPr wrap="square" lIns="0" tIns="0" rIns="0" bIns="0" rtlCol="0"/>
                <a:lstStyle/>
                <a:p>
                  <a:endParaRPr/>
                </a:p>
              </p:txBody>
            </p:sp>
            <p:sp>
              <p:nvSpPr>
                <p:cNvPr id="129" name="object 129"/>
                <p:cNvSpPr/>
                <p:nvPr/>
              </p:nvSpPr>
              <p:spPr>
                <a:xfrm>
                  <a:off x="2373375" y="1853946"/>
                  <a:ext cx="635" cy="60325"/>
                </a:xfrm>
                <a:custGeom>
                  <a:avLst/>
                  <a:gdLst/>
                  <a:ahLst/>
                  <a:cxnLst/>
                  <a:rect l="l" t="t" r="r" b="b"/>
                  <a:pathLst>
                    <a:path w="635" h="60325">
                      <a:moveTo>
                        <a:pt x="0" y="0"/>
                      </a:moveTo>
                      <a:lnTo>
                        <a:pt x="0" y="60198"/>
                      </a:lnTo>
                      <a:lnTo>
                        <a:pt x="635" y="60198"/>
                      </a:lnTo>
                      <a:lnTo>
                        <a:pt x="635" y="888"/>
                      </a:lnTo>
                      <a:lnTo>
                        <a:pt x="0" y="0"/>
                      </a:lnTo>
                      <a:close/>
                    </a:path>
                  </a:pathLst>
                </a:custGeom>
                <a:solidFill>
                  <a:srgbClr val="C0C1C2"/>
                </a:solidFill>
              </p:spPr>
              <p:txBody>
                <a:bodyPr wrap="square" lIns="0" tIns="0" rIns="0" bIns="0" rtlCol="0"/>
                <a:lstStyle/>
                <a:p>
                  <a:endParaRPr/>
                </a:p>
              </p:txBody>
            </p:sp>
            <p:sp>
              <p:nvSpPr>
                <p:cNvPr id="130" name="object 130"/>
                <p:cNvSpPr/>
                <p:nvPr/>
              </p:nvSpPr>
              <p:spPr>
                <a:xfrm>
                  <a:off x="2373756" y="1854327"/>
                  <a:ext cx="635" cy="60325"/>
                </a:xfrm>
                <a:custGeom>
                  <a:avLst/>
                  <a:gdLst/>
                  <a:ahLst/>
                  <a:cxnLst/>
                  <a:rect l="l" t="t" r="r" b="b"/>
                  <a:pathLst>
                    <a:path w="635" h="60325">
                      <a:moveTo>
                        <a:pt x="0" y="0"/>
                      </a:moveTo>
                      <a:lnTo>
                        <a:pt x="0" y="59817"/>
                      </a:lnTo>
                      <a:lnTo>
                        <a:pt x="507" y="59817"/>
                      </a:lnTo>
                      <a:lnTo>
                        <a:pt x="507" y="1015"/>
                      </a:lnTo>
                      <a:lnTo>
                        <a:pt x="0" y="0"/>
                      </a:lnTo>
                      <a:close/>
                    </a:path>
                  </a:pathLst>
                </a:custGeom>
                <a:solidFill>
                  <a:srgbClr val="BCC0C1"/>
                </a:solidFill>
              </p:spPr>
              <p:txBody>
                <a:bodyPr wrap="square" lIns="0" tIns="0" rIns="0" bIns="0" rtlCol="0"/>
                <a:lstStyle/>
                <a:p>
                  <a:endParaRPr/>
                </a:p>
              </p:txBody>
            </p:sp>
            <p:sp>
              <p:nvSpPr>
                <p:cNvPr id="131" name="object 131"/>
                <p:cNvSpPr/>
                <p:nvPr/>
              </p:nvSpPr>
              <p:spPr>
                <a:xfrm>
                  <a:off x="2374010" y="1854835"/>
                  <a:ext cx="635" cy="59690"/>
                </a:xfrm>
                <a:custGeom>
                  <a:avLst/>
                  <a:gdLst/>
                  <a:ahLst/>
                  <a:cxnLst/>
                  <a:rect l="l" t="t" r="r" b="b"/>
                  <a:pathLst>
                    <a:path w="635" h="59689">
                      <a:moveTo>
                        <a:pt x="0" y="0"/>
                      </a:moveTo>
                      <a:lnTo>
                        <a:pt x="0" y="59309"/>
                      </a:lnTo>
                      <a:lnTo>
                        <a:pt x="634" y="59309"/>
                      </a:lnTo>
                      <a:lnTo>
                        <a:pt x="634" y="888"/>
                      </a:lnTo>
                      <a:lnTo>
                        <a:pt x="0" y="0"/>
                      </a:lnTo>
                      <a:close/>
                    </a:path>
                  </a:pathLst>
                </a:custGeom>
                <a:solidFill>
                  <a:srgbClr val="BBBCC0"/>
                </a:solidFill>
              </p:spPr>
              <p:txBody>
                <a:bodyPr wrap="square" lIns="0" tIns="0" rIns="0" bIns="0" rtlCol="0"/>
                <a:lstStyle/>
                <a:p>
                  <a:endParaRPr/>
                </a:p>
              </p:txBody>
            </p:sp>
            <p:sp>
              <p:nvSpPr>
                <p:cNvPr id="132" name="object 132"/>
                <p:cNvSpPr/>
                <p:nvPr/>
              </p:nvSpPr>
              <p:spPr>
                <a:xfrm>
                  <a:off x="2374391" y="1855343"/>
                  <a:ext cx="635" cy="59055"/>
                </a:xfrm>
                <a:custGeom>
                  <a:avLst/>
                  <a:gdLst/>
                  <a:ahLst/>
                  <a:cxnLst/>
                  <a:rect l="l" t="t" r="r" b="b"/>
                  <a:pathLst>
                    <a:path w="635" h="59055">
                      <a:moveTo>
                        <a:pt x="0" y="0"/>
                      </a:moveTo>
                      <a:lnTo>
                        <a:pt x="0" y="58801"/>
                      </a:lnTo>
                      <a:lnTo>
                        <a:pt x="634" y="58801"/>
                      </a:lnTo>
                      <a:lnTo>
                        <a:pt x="634" y="889"/>
                      </a:lnTo>
                      <a:lnTo>
                        <a:pt x="0" y="0"/>
                      </a:lnTo>
                      <a:close/>
                    </a:path>
                  </a:pathLst>
                </a:custGeom>
                <a:solidFill>
                  <a:srgbClr val="BABBBC"/>
                </a:solidFill>
              </p:spPr>
              <p:txBody>
                <a:bodyPr wrap="square" lIns="0" tIns="0" rIns="0" bIns="0" rtlCol="0"/>
                <a:lstStyle/>
                <a:p>
                  <a:endParaRPr/>
                </a:p>
              </p:txBody>
            </p:sp>
            <p:sp>
              <p:nvSpPr>
                <p:cNvPr id="133" name="object 133"/>
                <p:cNvSpPr/>
                <p:nvPr/>
              </p:nvSpPr>
              <p:spPr>
                <a:xfrm>
                  <a:off x="2374518" y="1855724"/>
                  <a:ext cx="635" cy="58419"/>
                </a:xfrm>
                <a:custGeom>
                  <a:avLst/>
                  <a:gdLst/>
                  <a:ahLst/>
                  <a:cxnLst/>
                  <a:rect l="l" t="t" r="r" b="b"/>
                  <a:pathLst>
                    <a:path w="635" h="58419">
                      <a:moveTo>
                        <a:pt x="0" y="0"/>
                      </a:moveTo>
                      <a:lnTo>
                        <a:pt x="0" y="58420"/>
                      </a:lnTo>
                      <a:lnTo>
                        <a:pt x="635" y="58420"/>
                      </a:lnTo>
                      <a:lnTo>
                        <a:pt x="635" y="888"/>
                      </a:lnTo>
                      <a:lnTo>
                        <a:pt x="0" y="0"/>
                      </a:lnTo>
                      <a:close/>
                    </a:path>
                  </a:pathLst>
                </a:custGeom>
                <a:solidFill>
                  <a:srgbClr val="B9BABB"/>
                </a:solidFill>
              </p:spPr>
              <p:txBody>
                <a:bodyPr wrap="square" lIns="0" tIns="0" rIns="0" bIns="0" rtlCol="0"/>
                <a:lstStyle/>
                <a:p>
                  <a:endParaRPr/>
                </a:p>
              </p:txBody>
            </p:sp>
            <p:sp>
              <p:nvSpPr>
                <p:cNvPr id="134" name="object 134"/>
                <p:cNvSpPr/>
                <p:nvPr/>
              </p:nvSpPr>
              <p:spPr>
                <a:xfrm>
                  <a:off x="2374899" y="1856105"/>
                  <a:ext cx="635" cy="58419"/>
                </a:xfrm>
                <a:custGeom>
                  <a:avLst/>
                  <a:gdLst/>
                  <a:ahLst/>
                  <a:cxnLst/>
                  <a:rect l="l" t="t" r="r" b="b"/>
                  <a:pathLst>
                    <a:path w="635" h="58419">
                      <a:moveTo>
                        <a:pt x="0" y="0"/>
                      </a:moveTo>
                      <a:lnTo>
                        <a:pt x="0" y="58039"/>
                      </a:lnTo>
                      <a:lnTo>
                        <a:pt x="635" y="58039"/>
                      </a:lnTo>
                      <a:lnTo>
                        <a:pt x="635" y="889"/>
                      </a:lnTo>
                      <a:lnTo>
                        <a:pt x="0" y="0"/>
                      </a:lnTo>
                      <a:close/>
                    </a:path>
                  </a:pathLst>
                </a:custGeom>
                <a:solidFill>
                  <a:srgbClr val="B8B9BA"/>
                </a:solidFill>
              </p:spPr>
              <p:txBody>
                <a:bodyPr wrap="square" lIns="0" tIns="0" rIns="0" bIns="0" rtlCol="0"/>
                <a:lstStyle/>
                <a:p>
                  <a:endParaRPr/>
                </a:p>
              </p:txBody>
            </p:sp>
            <p:sp>
              <p:nvSpPr>
                <p:cNvPr id="135" name="object 135"/>
                <p:cNvSpPr/>
                <p:nvPr/>
              </p:nvSpPr>
              <p:spPr>
                <a:xfrm>
                  <a:off x="2375280" y="1856613"/>
                  <a:ext cx="635" cy="57785"/>
                </a:xfrm>
                <a:custGeom>
                  <a:avLst/>
                  <a:gdLst/>
                  <a:ahLst/>
                  <a:cxnLst/>
                  <a:rect l="l" t="t" r="r" b="b"/>
                  <a:pathLst>
                    <a:path w="635" h="57785">
                      <a:moveTo>
                        <a:pt x="0" y="0"/>
                      </a:moveTo>
                      <a:lnTo>
                        <a:pt x="0" y="57531"/>
                      </a:lnTo>
                      <a:lnTo>
                        <a:pt x="507" y="57531"/>
                      </a:lnTo>
                      <a:lnTo>
                        <a:pt x="507" y="888"/>
                      </a:lnTo>
                      <a:lnTo>
                        <a:pt x="0" y="0"/>
                      </a:lnTo>
                      <a:close/>
                    </a:path>
                  </a:pathLst>
                </a:custGeom>
                <a:solidFill>
                  <a:srgbClr val="B8B8B9"/>
                </a:solidFill>
              </p:spPr>
              <p:txBody>
                <a:bodyPr wrap="square" lIns="0" tIns="0" rIns="0" bIns="0" rtlCol="0"/>
                <a:lstStyle/>
                <a:p>
                  <a:endParaRPr/>
                </a:p>
              </p:txBody>
            </p:sp>
            <p:sp>
              <p:nvSpPr>
                <p:cNvPr id="136" name="object 136"/>
                <p:cNvSpPr/>
                <p:nvPr/>
              </p:nvSpPr>
              <p:spPr>
                <a:xfrm>
                  <a:off x="2375535" y="1857120"/>
                  <a:ext cx="1270" cy="57150"/>
                </a:xfrm>
                <a:custGeom>
                  <a:avLst/>
                  <a:gdLst/>
                  <a:ahLst/>
                  <a:cxnLst/>
                  <a:rect l="l" t="t" r="r" b="b"/>
                  <a:pathLst>
                    <a:path w="1269" h="57150">
                      <a:moveTo>
                        <a:pt x="889" y="1397"/>
                      </a:moveTo>
                      <a:lnTo>
                        <a:pt x="635" y="952"/>
                      </a:lnTo>
                      <a:lnTo>
                        <a:pt x="444" y="635"/>
                      </a:lnTo>
                      <a:lnTo>
                        <a:pt x="0" y="0"/>
                      </a:lnTo>
                      <a:lnTo>
                        <a:pt x="0" y="57023"/>
                      </a:lnTo>
                      <a:lnTo>
                        <a:pt x="381" y="57023"/>
                      </a:lnTo>
                      <a:lnTo>
                        <a:pt x="635" y="57023"/>
                      </a:lnTo>
                      <a:lnTo>
                        <a:pt x="889" y="57023"/>
                      </a:lnTo>
                      <a:lnTo>
                        <a:pt x="889" y="1397"/>
                      </a:lnTo>
                      <a:close/>
                    </a:path>
                  </a:pathLst>
                </a:custGeom>
                <a:solidFill>
                  <a:srgbClr val="B8B8B8"/>
                </a:solidFill>
              </p:spPr>
              <p:txBody>
                <a:bodyPr wrap="square" lIns="0" tIns="0" rIns="0" bIns="0" rtlCol="0"/>
                <a:lstStyle/>
                <a:p>
                  <a:endParaRPr/>
                </a:p>
              </p:txBody>
            </p:sp>
            <p:sp>
              <p:nvSpPr>
                <p:cNvPr id="137" name="object 137"/>
                <p:cNvSpPr/>
                <p:nvPr/>
              </p:nvSpPr>
              <p:spPr>
                <a:xfrm>
                  <a:off x="2376169" y="1858010"/>
                  <a:ext cx="635" cy="56515"/>
                </a:xfrm>
                <a:custGeom>
                  <a:avLst/>
                  <a:gdLst/>
                  <a:ahLst/>
                  <a:cxnLst/>
                  <a:rect l="l" t="t" r="r" b="b"/>
                  <a:pathLst>
                    <a:path w="635" h="56514">
                      <a:moveTo>
                        <a:pt x="0" y="0"/>
                      </a:moveTo>
                      <a:lnTo>
                        <a:pt x="0" y="56134"/>
                      </a:lnTo>
                      <a:lnTo>
                        <a:pt x="635" y="56134"/>
                      </a:lnTo>
                      <a:lnTo>
                        <a:pt x="635" y="1015"/>
                      </a:lnTo>
                      <a:lnTo>
                        <a:pt x="0" y="0"/>
                      </a:lnTo>
                      <a:close/>
                    </a:path>
                  </a:pathLst>
                </a:custGeom>
                <a:solidFill>
                  <a:srgbClr val="B7B8B8"/>
                </a:solidFill>
              </p:spPr>
              <p:txBody>
                <a:bodyPr wrap="square" lIns="0" tIns="0" rIns="0" bIns="0" rtlCol="0"/>
                <a:lstStyle/>
                <a:p>
                  <a:endParaRPr/>
                </a:p>
              </p:txBody>
            </p:sp>
            <p:sp>
              <p:nvSpPr>
                <p:cNvPr id="138" name="object 138"/>
                <p:cNvSpPr/>
                <p:nvPr/>
              </p:nvSpPr>
              <p:spPr>
                <a:xfrm>
                  <a:off x="2376423" y="1858391"/>
                  <a:ext cx="635" cy="55880"/>
                </a:xfrm>
                <a:custGeom>
                  <a:avLst/>
                  <a:gdLst/>
                  <a:ahLst/>
                  <a:cxnLst/>
                  <a:rect l="l" t="t" r="r" b="b"/>
                  <a:pathLst>
                    <a:path w="635" h="55880">
                      <a:moveTo>
                        <a:pt x="0" y="0"/>
                      </a:moveTo>
                      <a:lnTo>
                        <a:pt x="0" y="55753"/>
                      </a:lnTo>
                      <a:lnTo>
                        <a:pt x="634" y="55753"/>
                      </a:lnTo>
                      <a:lnTo>
                        <a:pt x="634" y="888"/>
                      </a:lnTo>
                      <a:lnTo>
                        <a:pt x="0" y="0"/>
                      </a:lnTo>
                      <a:close/>
                    </a:path>
                  </a:pathLst>
                </a:custGeom>
                <a:solidFill>
                  <a:srgbClr val="B7B7B8"/>
                </a:solidFill>
              </p:spPr>
              <p:txBody>
                <a:bodyPr wrap="square" lIns="0" tIns="0" rIns="0" bIns="0" rtlCol="0"/>
                <a:lstStyle/>
                <a:p>
                  <a:endParaRPr/>
                </a:p>
              </p:txBody>
            </p:sp>
            <p:sp>
              <p:nvSpPr>
                <p:cNvPr id="139" name="object 139"/>
                <p:cNvSpPr/>
                <p:nvPr/>
              </p:nvSpPr>
              <p:spPr>
                <a:xfrm>
                  <a:off x="2376677" y="1858899"/>
                  <a:ext cx="635" cy="55244"/>
                </a:xfrm>
                <a:custGeom>
                  <a:avLst/>
                  <a:gdLst/>
                  <a:ahLst/>
                  <a:cxnLst/>
                  <a:rect l="l" t="t" r="r" b="b"/>
                  <a:pathLst>
                    <a:path w="635" h="55244">
                      <a:moveTo>
                        <a:pt x="0" y="0"/>
                      </a:moveTo>
                      <a:lnTo>
                        <a:pt x="0" y="55245"/>
                      </a:lnTo>
                      <a:lnTo>
                        <a:pt x="635" y="55245"/>
                      </a:lnTo>
                      <a:lnTo>
                        <a:pt x="635" y="888"/>
                      </a:lnTo>
                      <a:lnTo>
                        <a:pt x="0" y="0"/>
                      </a:lnTo>
                      <a:close/>
                    </a:path>
                  </a:pathLst>
                </a:custGeom>
                <a:solidFill>
                  <a:srgbClr val="B6B6B7"/>
                </a:solidFill>
              </p:spPr>
              <p:txBody>
                <a:bodyPr wrap="square" lIns="0" tIns="0" rIns="0" bIns="0" rtlCol="0"/>
                <a:lstStyle/>
                <a:p>
                  <a:endParaRPr/>
                </a:p>
              </p:txBody>
            </p:sp>
            <p:sp>
              <p:nvSpPr>
                <p:cNvPr id="140" name="object 140"/>
                <p:cNvSpPr/>
                <p:nvPr/>
              </p:nvSpPr>
              <p:spPr>
                <a:xfrm>
                  <a:off x="2377058" y="1859407"/>
                  <a:ext cx="635" cy="55244"/>
                </a:xfrm>
                <a:custGeom>
                  <a:avLst/>
                  <a:gdLst/>
                  <a:ahLst/>
                  <a:cxnLst/>
                  <a:rect l="l" t="t" r="r" b="b"/>
                  <a:pathLst>
                    <a:path w="635" h="55244">
                      <a:moveTo>
                        <a:pt x="0" y="0"/>
                      </a:moveTo>
                      <a:lnTo>
                        <a:pt x="0" y="54737"/>
                      </a:lnTo>
                      <a:lnTo>
                        <a:pt x="635" y="54737"/>
                      </a:lnTo>
                      <a:lnTo>
                        <a:pt x="635" y="1396"/>
                      </a:lnTo>
                      <a:lnTo>
                        <a:pt x="381" y="634"/>
                      </a:lnTo>
                      <a:lnTo>
                        <a:pt x="0" y="0"/>
                      </a:lnTo>
                      <a:close/>
                    </a:path>
                  </a:pathLst>
                </a:custGeom>
                <a:solidFill>
                  <a:srgbClr val="B5B6B6"/>
                </a:solidFill>
              </p:spPr>
              <p:txBody>
                <a:bodyPr wrap="square" lIns="0" tIns="0" rIns="0" bIns="0" rtlCol="0"/>
                <a:lstStyle/>
                <a:p>
                  <a:endParaRPr/>
                </a:p>
              </p:txBody>
            </p:sp>
            <p:sp>
              <p:nvSpPr>
                <p:cNvPr id="141" name="object 141"/>
                <p:cNvSpPr/>
                <p:nvPr/>
              </p:nvSpPr>
              <p:spPr>
                <a:xfrm>
                  <a:off x="2377439" y="1860042"/>
                  <a:ext cx="635" cy="54610"/>
                </a:xfrm>
                <a:custGeom>
                  <a:avLst/>
                  <a:gdLst/>
                  <a:ahLst/>
                  <a:cxnLst/>
                  <a:rect l="l" t="t" r="r" b="b"/>
                  <a:pathLst>
                    <a:path w="635" h="54610">
                      <a:moveTo>
                        <a:pt x="0" y="0"/>
                      </a:moveTo>
                      <a:lnTo>
                        <a:pt x="0" y="54102"/>
                      </a:lnTo>
                      <a:lnTo>
                        <a:pt x="508" y="54102"/>
                      </a:lnTo>
                      <a:lnTo>
                        <a:pt x="508" y="2412"/>
                      </a:lnTo>
                      <a:lnTo>
                        <a:pt x="0" y="0"/>
                      </a:lnTo>
                      <a:close/>
                    </a:path>
                  </a:pathLst>
                </a:custGeom>
                <a:solidFill>
                  <a:srgbClr val="B4B5B6"/>
                </a:solidFill>
              </p:spPr>
              <p:txBody>
                <a:bodyPr wrap="square" lIns="0" tIns="0" rIns="0" bIns="0" rtlCol="0"/>
                <a:lstStyle/>
                <a:p>
                  <a:endParaRPr/>
                </a:p>
              </p:txBody>
            </p:sp>
            <p:sp>
              <p:nvSpPr>
                <p:cNvPr id="142" name="object 142"/>
                <p:cNvSpPr/>
                <p:nvPr/>
              </p:nvSpPr>
              <p:spPr>
                <a:xfrm>
                  <a:off x="2377693" y="1861058"/>
                  <a:ext cx="635" cy="53340"/>
                </a:xfrm>
                <a:custGeom>
                  <a:avLst/>
                  <a:gdLst/>
                  <a:ahLst/>
                  <a:cxnLst/>
                  <a:rect l="l" t="t" r="r" b="b"/>
                  <a:pathLst>
                    <a:path w="635" h="53339">
                      <a:moveTo>
                        <a:pt x="0" y="0"/>
                      </a:moveTo>
                      <a:lnTo>
                        <a:pt x="0" y="53086"/>
                      </a:lnTo>
                      <a:lnTo>
                        <a:pt x="635" y="53086"/>
                      </a:lnTo>
                      <a:lnTo>
                        <a:pt x="635" y="2920"/>
                      </a:lnTo>
                      <a:lnTo>
                        <a:pt x="0" y="0"/>
                      </a:lnTo>
                      <a:close/>
                    </a:path>
                  </a:pathLst>
                </a:custGeom>
                <a:solidFill>
                  <a:srgbClr val="B3B4B5"/>
                </a:solidFill>
              </p:spPr>
              <p:txBody>
                <a:bodyPr wrap="square" lIns="0" tIns="0" rIns="0" bIns="0" rtlCol="0"/>
                <a:lstStyle/>
                <a:p>
                  <a:endParaRPr/>
                </a:p>
              </p:txBody>
            </p:sp>
            <p:sp>
              <p:nvSpPr>
                <p:cNvPr id="143" name="object 143"/>
                <p:cNvSpPr/>
                <p:nvPr/>
              </p:nvSpPr>
              <p:spPr>
                <a:xfrm>
                  <a:off x="2378074" y="1862582"/>
                  <a:ext cx="635" cy="52069"/>
                </a:xfrm>
                <a:custGeom>
                  <a:avLst/>
                  <a:gdLst/>
                  <a:ahLst/>
                  <a:cxnLst/>
                  <a:rect l="l" t="t" r="r" b="b"/>
                  <a:pathLst>
                    <a:path w="635" h="52069">
                      <a:moveTo>
                        <a:pt x="0" y="0"/>
                      </a:moveTo>
                      <a:lnTo>
                        <a:pt x="0" y="51562"/>
                      </a:lnTo>
                      <a:lnTo>
                        <a:pt x="507" y="51562"/>
                      </a:lnTo>
                      <a:lnTo>
                        <a:pt x="507" y="3047"/>
                      </a:lnTo>
                      <a:lnTo>
                        <a:pt x="0" y="0"/>
                      </a:lnTo>
                      <a:close/>
                    </a:path>
                  </a:pathLst>
                </a:custGeom>
                <a:solidFill>
                  <a:srgbClr val="AFB3B4"/>
                </a:solidFill>
              </p:spPr>
              <p:txBody>
                <a:bodyPr wrap="square" lIns="0" tIns="0" rIns="0" bIns="0" rtlCol="0"/>
                <a:lstStyle/>
                <a:p>
                  <a:endParaRPr/>
                </a:p>
              </p:txBody>
            </p:sp>
            <p:sp>
              <p:nvSpPr>
                <p:cNvPr id="144" name="object 144"/>
                <p:cNvSpPr/>
                <p:nvPr/>
              </p:nvSpPr>
              <p:spPr>
                <a:xfrm>
                  <a:off x="2378201" y="1863725"/>
                  <a:ext cx="635" cy="50800"/>
                </a:xfrm>
                <a:custGeom>
                  <a:avLst/>
                  <a:gdLst/>
                  <a:ahLst/>
                  <a:cxnLst/>
                  <a:rect l="l" t="t" r="r" b="b"/>
                  <a:pathLst>
                    <a:path w="635" h="50800">
                      <a:moveTo>
                        <a:pt x="0" y="0"/>
                      </a:moveTo>
                      <a:lnTo>
                        <a:pt x="0" y="50419"/>
                      </a:lnTo>
                      <a:lnTo>
                        <a:pt x="635" y="50419"/>
                      </a:lnTo>
                      <a:lnTo>
                        <a:pt x="635" y="2921"/>
                      </a:lnTo>
                      <a:lnTo>
                        <a:pt x="0" y="0"/>
                      </a:lnTo>
                      <a:close/>
                    </a:path>
                  </a:pathLst>
                </a:custGeom>
                <a:solidFill>
                  <a:srgbClr val="AEAFB3"/>
                </a:solidFill>
              </p:spPr>
              <p:txBody>
                <a:bodyPr wrap="square" lIns="0" tIns="0" rIns="0" bIns="0" rtlCol="0"/>
                <a:lstStyle/>
                <a:p>
                  <a:endParaRPr/>
                </a:p>
              </p:txBody>
            </p:sp>
            <p:sp>
              <p:nvSpPr>
                <p:cNvPr id="145" name="object 145"/>
                <p:cNvSpPr/>
                <p:nvPr/>
              </p:nvSpPr>
              <p:spPr>
                <a:xfrm>
                  <a:off x="2378582" y="1865249"/>
                  <a:ext cx="635" cy="48895"/>
                </a:xfrm>
                <a:custGeom>
                  <a:avLst/>
                  <a:gdLst/>
                  <a:ahLst/>
                  <a:cxnLst/>
                  <a:rect l="l" t="t" r="r" b="b"/>
                  <a:pathLst>
                    <a:path w="635" h="48894">
                      <a:moveTo>
                        <a:pt x="0" y="0"/>
                      </a:moveTo>
                      <a:lnTo>
                        <a:pt x="0" y="48895"/>
                      </a:lnTo>
                      <a:lnTo>
                        <a:pt x="635" y="48895"/>
                      </a:lnTo>
                      <a:lnTo>
                        <a:pt x="635" y="3048"/>
                      </a:lnTo>
                      <a:lnTo>
                        <a:pt x="0" y="0"/>
                      </a:lnTo>
                      <a:close/>
                    </a:path>
                  </a:pathLst>
                </a:custGeom>
                <a:solidFill>
                  <a:srgbClr val="ADAEAF"/>
                </a:solidFill>
              </p:spPr>
              <p:txBody>
                <a:bodyPr wrap="square" lIns="0" tIns="0" rIns="0" bIns="0" rtlCol="0"/>
                <a:lstStyle/>
                <a:p>
                  <a:endParaRPr/>
                </a:p>
              </p:txBody>
            </p:sp>
            <p:sp>
              <p:nvSpPr>
                <p:cNvPr id="146" name="object 146"/>
                <p:cNvSpPr/>
                <p:nvPr/>
              </p:nvSpPr>
              <p:spPr>
                <a:xfrm>
                  <a:off x="2378836" y="1866900"/>
                  <a:ext cx="635" cy="47625"/>
                </a:xfrm>
                <a:custGeom>
                  <a:avLst/>
                  <a:gdLst/>
                  <a:ahLst/>
                  <a:cxnLst/>
                  <a:rect l="l" t="t" r="r" b="b"/>
                  <a:pathLst>
                    <a:path w="635" h="47625">
                      <a:moveTo>
                        <a:pt x="0" y="0"/>
                      </a:moveTo>
                      <a:lnTo>
                        <a:pt x="0" y="47244"/>
                      </a:lnTo>
                      <a:lnTo>
                        <a:pt x="635" y="47244"/>
                      </a:lnTo>
                      <a:lnTo>
                        <a:pt x="635" y="3048"/>
                      </a:lnTo>
                      <a:lnTo>
                        <a:pt x="0" y="0"/>
                      </a:lnTo>
                      <a:close/>
                    </a:path>
                  </a:pathLst>
                </a:custGeom>
                <a:solidFill>
                  <a:srgbClr val="ACADAE"/>
                </a:solidFill>
              </p:spPr>
              <p:txBody>
                <a:bodyPr wrap="square" lIns="0" tIns="0" rIns="0" bIns="0" rtlCol="0"/>
                <a:lstStyle/>
                <a:p>
                  <a:endParaRPr/>
                </a:p>
              </p:txBody>
            </p:sp>
            <p:sp>
              <p:nvSpPr>
                <p:cNvPr id="147" name="object 147"/>
                <p:cNvSpPr/>
                <p:nvPr/>
              </p:nvSpPr>
              <p:spPr>
                <a:xfrm>
                  <a:off x="2379217" y="1868551"/>
                  <a:ext cx="635" cy="45720"/>
                </a:xfrm>
                <a:custGeom>
                  <a:avLst/>
                  <a:gdLst/>
                  <a:ahLst/>
                  <a:cxnLst/>
                  <a:rect l="l" t="t" r="r" b="b"/>
                  <a:pathLst>
                    <a:path w="635" h="45719">
                      <a:moveTo>
                        <a:pt x="0" y="0"/>
                      </a:moveTo>
                      <a:lnTo>
                        <a:pt x="0" y="45593"/>
                      </a:lnTo>
                      <a:lnTo>
                        <a:pt x="254" y="45593"/>
                      </a:lnTo>
                      <a:lnTo>
                        <a:pt x="254" y="1397"/>
                      </a:lnTo>
                      <a:lnTo>
                        <a:pt x="0" y="0"/>
                      </a:lnTo>
                      <a:close/>
                    </a:path>
                  </a:pathLst>
                </a:custGeom>
                <a:solidFill>
                  <a:srgbClr val="ACACAD"/>
                </a:solidFill>
              </p:spPr>
              <p:txBody>
                <a:bodyPr wrap="square" lIns="0" tIns="0" rIns="0" bIns="0" rtlCol="0"/>
                <a:lstStyle/>
                <a:p>
                  <a:endParaRPr/>
                </a:p>
              </p:txBody>
            </p:sp>
          </p:grpSp>
          <p:grpSp>
            <p:nvGrpSpPr>
              <p:cNvPr id="148" name="object 148"/>
              <p:cNvGrpSpPr/>
              <p:nvPr/>
            </p:nvGrpSpPr>
            <p:grpSpPr>
              <a:xfrm>
                <a:off x="1841626" y="1911350"/>
                <a:ext cx="894715" cy="397510"/>
                <a:chOff x="1841626" y="1911350"/>
                <a:chExt cx="894715" cy="397510"/>
              </a:xfrm>
            </p:grpSpPr>
            <p:sp>
              <p:nvSpPr>
                <p:cNvPr id="149" name="object 149"/>
                <p:cNvSpPr/>
                <p:nvPr/>
              </p:nvSpPr>
              <p:spPr>
                <a:xfrm>
                  <a:off x="1841626" y="2281681"/>
                  <a:ext cx="894715" cy="27305"/>
                </a:xfrm>
                <a:custGeom>
                  <a:avLst/>
                  <a:gdLst/>
                  <a:ahLst/>
                  <a:cxnLst/>
                  <a:rect l="l" t="t" r="r" b="b"/>
                  <a:pathLst>
                    <a:path w="894714" h="27305">
                      <a:moveTo>
                        <a:pt x="882269" y="0"/>
                      </a:moveTo>
                      <a:lnTo>
                        <a:pt x="17145" y="0"/>
                      </a:lnTo>
                      <a:lnTo>
                        <a:pt x="12573" y="7365"/>
                      </a:lnTo>
                      <a:lnTo>
                        <a:pt x="12192" y="7365"/>
                      </a:lnTo>
                      <a:lnTo>
                        <a:pt x="12192" y="8000"/>
                      </a:lnTo>
                      <a:lnTo>
                        <a:pt x="11811" y="8635"/>
                      </a:lnTo>
                      <a:lnTo>
                        <a:pt x="11303" y="8635"/>
                      </a:lnTo>
                      <a:lnTo>
                        <a:pt x="11303" y="9905"/>
                      </a:lnTo>
                      <a:lnTo>
                        <a:pt x="10541" y="9905"/>
                      </a:lnTo>
                      <a:lnTo>
                        <a:pt x="10541" y="11048"/>
                      </a:lnTo>
                      <a:lnTo>
                        <a:pt x="10160" y="11048"/>
                      </a:lnTo>
                      <a:lnTo>
                        <a:pt x="9398" y="12445"/>
                      </a:lnTo>
                      <a:lnTo>
                        <a:pt x="9017" y="12445"/>
                      </a:lnTo>
                      <a:lnTo>
                        <a:pt x="9017" y="13715"/>
                      </a:lnTo>
                      <a:lnTo>
                        <a:pt x="8128" y="13715"/>
                      </a:lnTo>
                      <a:lnTo>
                        <a:pt x="8128" y="14350"/>
                      </a:lnTo>
                      <a:lnTo>
                        <a:pt x="6096" y="17525"/>
                      </a:lnTo>
                      <a:lnTo>
                        <a:pt x="5715" y="17525"/>
                      </a:lnTo>
                      <a:lnTo>
                        <a:pt x="5715" y="18668"/>
                      </a:lnTo>
                      <a:lnTo>
                        <a:pt x="5334" y="18668"/>
                      </a:lnTo>
                      <a:lnTo>
                        <a:pt x="0" y="27177"/>
                      </a:lnTo>
                      <a:lnTo>
                        <a:pt x="136398" y="18795"/>
                      </a:lnTo>
                      <a:lnTo>
                        <a:pt x="146685" y="18795"/>
                      </a:lnTo>
                      <a:lnTo>
                        <a:pt x="146685" y="17652"/>
                      </a:lnTo>
                      <a:lnTo>
                        <a:pt x="154431" y="17652"/>
                      </a:lnTo>
                      <a:lnTo>
                        <a:pt x="214756" y="14985"/>
                      </a:lnTo>
                      <a:lnTo>
                        <a:pt x="228346" y="14985"/>
                      </a:lnTo>
                      <a:lnTo>
                        <a:pt x="228346" y="14350"/>
                      </a:lnTo>
                      <a:lnTo>
                        <a:pt x="233425" y="14096"/>
                      </a:lnTo>
                      <a:lnTo>
                        <a:pt x="228346" y="14096"/>
                      </a:lnTo>
                      <a:lnTo>
                        <a:pt x="228346" y="13715"/>
                      </a:lnTo>
                      <a:lnTo>
                        <a:pt x="259334" y="13715"/>
                      </a:lnTo>
                      <a:lnTo>
                        <a:pt x="259334" y="13080"/>
                      </a:lnTo>
                      <a:lnTo>
                        <a:pt x="320040" y="11175"/>
                      </a:lnTo>
                      <a:lnTo>
                        <a:pt x="340360" y="11175"/>
                      </a:lnTo>
                      <a:lnTo>
                        <a:pt x="340360" y="9905"/>
                      </a:lnTo>
                      <a:lnTo>
                        <a:pt x="417830" y="9905"/>
                      </a:lnTo>
                      <a:lnTo>
                        <a:pt x="417830" y="8635"/>
                      </a:lnTo>
                      <a:lnTo>
                        <a:pt x="551307" y="8635"/>
                      </a:lnTo>
                      <a:lnTo>
                        <a:pt x="551307" y="9905"/>
                      </a:lnTo>
                      <a:lnTo>
                        <a:pt x="611759" y="9905"/>
                      </a:lnTo>
                      <a:lnTo>
                        <a:pt x="611759" y="11175"/>
                      </a:lnTo>
                      <a:lnTo>
                        <a:pt x="669036" y="11175"/>
                      </a:lnTo>
                      <a:lnTo>
                        <a:pt x="669036" y="13715"/>
                      </a:lnTo>
                      <a:lnTo>
                        <a:pt x="712343" y="13715"/>
                      </a:lnTo>
                      <a:lnTo>
                        <a:pt x="712343" y="14985"/>
                      </a:lnTo>
                      <a:lnTo>
                        <a:pt x="724789" y="14985"/>
                      </a:lnTo>
                      <a:lnTo>
                        <a:pt x="724789" y="16255"/>
                      </a:lnTo>
                      <a:lnTo>
                        <a:pt x="758952" y="16255"/>
                      </a:lnTo>
                      <a:lnTo>
                        <a:pt x="758952" y="17525"/>
                      </a:lnTo>
                      <a:lnTo>
                        <a:pt x="779145" y="17525"/>
                      </a:lnTo>
                      <a:lnTo>
                        <a:pt x="779145" y="18795"/>
                      </a:lnTo>
                      <a:lnTo>
                        <a:pt x="807085" y="18795"/>
                      </a:lnTo>
                      <a:lnTo>
                        <a:pt x="807085" y="21335"/>
                      </a:lnTo>
                      <a:lnTo>
                        <a:pt x="824103" y="21335"/>
                      </a:lnTo>
                      <a:lnTo>
                        <a:pt x="832485" y="21970"/>
                      </a:lnTo>
                      <a:lnTo>
                        <a:pt x="832485" y="22605"/>
                      </a:lnTo>
                      <a:lnTo>
                        <a:pt x="848741" y="22605"/>
                      </a:lnTo>
                      <a:lnTo>
                        <a:pt x="848741" y="23875"/>
                      </a:lnTo>
                      <a:lnTo>
                        <a:pt x="856107" y="23875"/>
                      </a:lnTo>
                      <a:lnTo>
                        <a:pt x="894715" y="27177"/>
                      </a:lnTo>
                      <a:lnTo>
                        <a:pt x="892937" y="23240"/>
                      </a:lnTo>
                      <a:lnTo>
                        <a:pt x="892937" y="22605"/>
                      </a:lnTo>
                      <a:lnTo>
                        <a:pt x="892429" y="22605"/>
                      </a:lnTo>
                      <a:lnTo>
                        <a:pt x="892429" y="21335"/>
                      </a:lnTo>
                      <a:lnTo>
                        <a:pt x="892048" y="21335"/>
                      </a:lnTo>
                      <a:lnTo>
                        <a:pt x="891540" y="20192"/>
                      </a:lnTo>
                      <a:lnTo>
                        <a:pt x="891540" y="18795"/>
                      </a:lnTo>
                      <a:lnTo>
                        <a:pt x="890651" y="18795"/>
                      </a:lnTo>
                      <a:lnTo>
                        <a:pt x="890651" y="17525"/>
                      </a:lnTo>
                      <a:lnTo>
                        <a:pt x="890016" y="17525"/>
                      </a:lnTo>
                      <a:lnTo>
                        <a:pt x="890016" y="16255"/>
                      </a:lnTo>
                      <a:lnTo>
                        <a:pt x="889127" y="16255"/>
                      </a:lnTo>
                      <a:lnTo>
                        <a:pt x="889127" y="13715"/>
                      </a:lnTo>
                      <a:lnTo>
                        <a:pt x="888238" y="13715"/>
                      </a:lnTo>
                      <a:lnTo>
                        <a:pt x="888238" y="12445"/>
                      </a:lnTo>
                      <a:lnTo>
                        <a:pt x="887984" y="12445"/>
                      </a:lnTo>
                      <a:lnTo>
                        <a:pt x="887984" y="11175"/>
                      </a:lnTo>
                      <a:lnTo>
                        <a:pt x="887095" y="11175"/>
                      </a:lnTo>
                      <a:lnTo>
                        <a:pt x="887095" y="9905"/>
                      </a:lnTo>
                      <a:lnTo>
                        <a:pt x="886460" y="9905"/>
                      </a:lnTo>
                      <a:lnTo>
                        <a:pt x="886460" y="8635"/>
                      </a:lnTo>
                      <a:lnTo>
                        <a:pt x="886206" y="8635"/>
                      </a:lnTo>
                      <a:lnTo>
                        <a:pt x="885952" y="7365"/>
                      </a:lnTo>
                      <a:lnTo>
                        <a:pt x="885571" y="7365"/>
                      </a:lnTo>
                      <a:lnTo>
                        <a:pt x="882269" y="0"/>
                      </a:lnTo>
                      <a:close/>
                    </a:path>
                  </a:pathLst>
                </a:custGeom>
                <a:solidFill>
                  <a:srgbClr val="F8DF12"/>
                </a:solidFill>
              </p:spPr>
              <p:txBody>
                <a:bodyPr wrap="square" lIns="0" tIns="0" rIns="0" bIns="0" rtlCol="0"/>
                <a:lstStyle/>
                <a:p>
                  <a:endParaRPr/>
                </a:p>
              </p:txBody>
            </p:sp>
            <p:sp>
              <p:nvSpPr>
                <p:cNvPr id="150" name="object 150"/>
                <p:cNvSpPr/>
                <p:nvPr/>
              </p:nvSpPr>
              <p:spPr>
                <a:xfrm>
                  <a:off x="1858136" y="2275586"/>
                  <a:ext cx="866140" cy="6985"/>
                </a:xfrm>
                <a:custGeom>
                  <a:avLst/>
                  <a:gdLst/>
                  <a:ahLst/>
                  <a:cxnLst/>
                  <a:rect l="l" t="t" r="r" b="b"/>
                  <a:pathLst>
                    <a:path w="866139" h="6985">
                      <a:moveTo>
                        <a:pt x="862964" y="0"/>
                      </a:moveTo>
                      <a:lnTo>
                        <a:pt x="4444" y="0"/>
                      </a:lnTo>
                      <a:lnTo>
                        <a:pt x="0" y="6985"/>
                      </a:lnTo>
                      <a:lnTo>
                        <a:pt x="866139" y="6985"/>
                      </a:lnTo>
                      <a:lnTo>
                        <a:pt x="862964" y="0"/>
                      </a:lnTo>
                      <a:close/>
                    </a:path>
                  </a:pathLst>
                </a:custGeom>
                <a:solidFill>
                  <a:srgbClr val="F8DE12"/>
                </a:solidFill>
              </p:spPr>
              <p:txBody>
                <a:bodyPr wrap="square" lIns="0" tIns="0" rIns="0" bIns="0" rtlCol="0"/>
                <a:lstStyle/>
                <a:p>
                  <a:endParaRPr/>
                </a:p>
              </p:txBody>
            </p:sp>
            <p:sp>
              <p:nvSpPr>
                <p:cNvPr id="151" name="object 151"/>
                <p:cNvSpPr/>
                <p:nvPr/>
              </p:nvSpPr>
              <p:spPr>
                <a:xfrm>
                  <a:off x="1865249" y="2264409"/>
                  <a:ext cx="854075" cy="11430"/>
                </a:xfrm>
                <a:custGeom>
                  <a:avLst/>
                  <a:gdLst/>
                  <a:ahLst/>
                  <a:cxnLst/>
                  <a:rect l="l" t="t" r="r" b="b"/>
                  <a:pathLst>
                    <a:path w="854075" h="11430">
                      <a:moveTo>
                        <a:pt x="853948" y="2540"/>
                      </a:moveTo>
                      <a:lnTo>
                        <a:pt x="851408" y="2540"/>
                      </a:lnTo>
                      <a:lnTo>
                        <a:pt x="851408" y="0"/>
                      </a:lnTo>
                      <a:lnTo>
                        <a:pt x="3556" y="0"/>
                      </a:lnTo>
                      <a:lnTo>
                        <a:pt x="3556" y="2540"/>
                      </a:lnTo>
                      <a:lnTo>
                        <a:pt x="0" y="2540"/>
                      </a:lnTo>
                      <a:lnTo>
                        <a:pt x="0" y="11430"/>
                      </a:lnTo>
                      <a:lnTo>
                        <a:pt x="853948" y="11430"/>
                      </a:lnTo>
                      <a:lnTo>
                        <a:pt x="853948" y="2540"/>
                      </a:lnTo>
                      <a:close/>
                    </a:path>
                  </a:pathLst>
                </a:custGeom>
                <a:solidFill>
                  <a:srgbClr val="F8DE11"/>
                </a:solidFill>
              </p:spPr>
              <p:txBody>
                <a:bodyPr wrap="square" lIns="0" tIns="0" rIns="0" bIns="0" rtlCol="0"/>
                <a:lstStyle/>
                <a:p>
                  <a:endParaRPr/>
                </a:p>
              </p:txBody>
            </p:sp>
            <p:sp>
              <p:nvSpPr>
                <p:cNvPr id="152" name="object 152"/>
                <p:cNvSpPr/>
                <p:nvPr/>
              </p:nvSpPr>
              <p:spPr>
                <a:xfrm>
                  <a:off x="1868931" y="2255520"/>
                  <a:ext cx="847725" cy="10160"/>
                </a:xfrm>
                <a:custGeom>
                  <a:avLst/>
                  <a:gdLst/>
                  <a:ahLst/>
                  <a:cxnLst/>
                  <a:rect l="l" t="t" r="r" b="b"/>
                  <a:pathLst>
                    <a:path w="847725" h="10160">
                      <a:moveTo>
                        <a:pt x="843661" y="0"/>
                      </a:moveTo>
                      <a:lnTo>
                        <a:pt x="6857" y="0"/>
                      </a:lnTo>
                      <a:lnTo>
                        <a:pt x="0" y="10032"/>
                      </a:lnTo>
                      <a:lnTo>
                        <a:pt x="847598" y="10032"/>
                      </a:lnTo>
                      <a:lnTo>
                        <a:pt x="843661" y="0"/>
                      </a:lnTo>
                      <a:close/>
                    </a:path>
                  </a:pathLst>
                </a:custGeom>
                <a:solidFill>
                  <a:srgbClr val="F8DD11"/>
                </a:solidFill>
              </p:spPr>
              <p:txBody>
                <a:bodyPr wrap="square" lIns="0" tIns="0" rIns="0" bIns="0" rtlCol="0"/>
                <a:lstStyle/>
                <a:p>
                  <a:endParaRPr/>
                </a:p>
              </p:txBody>
            </p:sp>
            <p:sp>
              <p:nvSpPr>
                <p:cNvPr id="153" name="object 153"/>
                <p:cNvSpPr/>
                <p:nvPr/>
              </p:nvSpPr>
              <p:spPr>
                <a:xfrm>
                  <a:off x="1876183" y="2247899"/>
                  <a:ext cx="836294" cy="8890"/>
                </a:xfrm>
                <a:custGeom>
                  <a:avLst/>
                  <a:gdLst/>
                  <a:ahLst/>
                  <a:cxnLst/>
                  <a:rect l="l" t="t" r="r" b="b"/>
                  <a:pathLst>
                    <a:path w="836294" h="8889">
                      <a:moveTo>
                        <a:pt x="836079" y="5080"/>
                      </a:moveTo>
                      <a:lnTo>
                        <a:pt x="834263" y="5080"/>
                      </a:lnTo>
                      <a:lnTo>
                        <a:pt x="834263" y="0"/>
                      </a:lnTo>
                      <a:lnTo>
                        <a:pt x="2997" y="0"/>
                      </a:lnTo>
                      <a:lnTo>
                        <a:pt x="2997" y="5080"/>
                      </a:lnTo>
                      <a:lnTo>
                        <a:pt x="0" y="5080"/>
                      </a:lnTo>
                      <a:lnTo>
                        <a:pt x="0" y="8890"/>
                      </a:lnTo>
                      <a:lnTo>
                        <a:pt x="836079" y="8890"/>
                      </a:lnTo>
                      <a:lnTo>
                        <a:pt x="836079" y="5080"/>
                      </a:lnTo>
                      <a:close/>
                    </a:path>
                  </a:pathLst>
                </a:custGeom>
                <a:solidFill>
                  <a:srgbClr val="F8DD0D"/>
                </a:solidFill>
              </p:spPr>
              <p:txBody>
                <a:bodyPr wrap="square" lIns="0" tIns="0" rIns="0" bIns="0" rtlCol="0"/>
                <a:lstStyle/>
                <a:p>
                  <a:endParaRPr/>
                </a:p>
              </p:txBody>
            </p:sp>
            <p:sp>
              <p:nvSpPr>
                <p:cNvPr id="154" name="object 154"/>
                <p:cNvSpPr/>
                <p:nvPr/>
              </p:nvSpPr>
              <p:spPr>
                <a:xfrm>
                  <a:off x="1880362" y="2230754"/>
                  <a:ext cx="829944" cy="18415"/>
                </a:xfrm>
                <a:custGeom>
                  <a:avLst/>
                  <a:gdLst/>
                  <a:ahLst/>
                  <a:cxnLst/>
                  <a:rect l="l" t="t" r="r" b="b"/>
                  <a:pathLst>
                    <a:path w="829944" h="18414">
                      <a:moveTo>
                        <a:pt x="829437" y="18034"/>
                      </a:moveTo>
                      <a:lnTo>
                        <a:pt x="824357" y="5461"/>
                      </a:lnTo>
                      <a:lnTo>
                        <a:pt x="824242" y="5181"/>
                      </a:lnTo>
                      <a:lnTo>
                        <a:pt x="824103" y="4826"/>
                      </a:lnTo>
                      <a:lnTo>
                        <a:pt x="822198" y="0"/>
                      </a:lnTo>
                      <a:lnTo>
                        <a:pt x="12319" y="0"/>
                      </a:lnTo>
                      <a:lnTo>
                        <a:pt x="8509" y="5461"/>
                      </a:lnTo>
                      <a:lnTo>
                        <a:pt x="0" y="18034"/>
                      </a:lnTo>
                      <a:lnTo>
                        <a:pt x="829437" y="18034"/>
                      </a:lnTo>
                      <a:close/>
                    </a:path>
                  </a:pathLst>
                </a:custGeom>
                <a:solidFill>
                  <a:srgbClr val="F8DC0D"/>
                </a:solidFill>
              </p:spPr>
              <p:txBody>
                <a:bodyPr wrap="square" lIns="0" tIns="0" rIns="0" bIns="0" rtlCol="0"/>
                <a:lstStyle/>
                <a:p>
                  <a:endParaRPr/>
                </a:p>
              </p:txBody>
            </p:sp>
            <p:sp>
              <p:nvSpPr>
                <p:cNvPr id="155" name="object 155"/>
                <p:cNvSpPr/>
                <p:nvPr/>
              </p:nvSpPr>
              <p:spPr>
                <a:xfrm>
                  <a:off x="1892045" y="2213990"/>
                  <a:ext cx="810895" cy="17780"/>
                </a:xfrm>
                <a:custGeom>
                  <a:avLst/>
                  <a:gdLst/>
                  <a:ahLst/>
                  <a:cxnLst/>
                  <a:rect l="l" t="t" r="r" b="b"/>
                  <a:pathLst>
                    <a:path w="810894" h="17780">
                      <a:moveTo>
                        <a:pt x="803910" y="0"/>
                      </a:moveTo>
                      <a:lnTo>
                        <a:pt x="12446" y="0"/>
                      </a:lnTo>
                      <a:lnTo>
                        <a:pt x="0" y="17653"/>
                      </a:lnTo>
                      <a:lnTo>
                        <a:pt x="810895" y="17653"/>
                      </a:lnTo>
                      <a:lnTo>
                        <a:pt x="807085" y="8509"/>
                      </a:lnTo>
                      <a:lnTo>
                        <a:pt x="803910" y="0"/>
                      </a:lnTo>
                      <a:close/>
                    </a:path>
                  </a:pathLst>
                </a:custGeom>
                <a:solidFill>
                  <a:srgbClr val="F8DB0D"/>
                </a:solidFill>
              </p:spPr>
              <p:txBody>
                <a:bodyPr wrap="square" lIns="0" tIns="0" rIns="0" bIns="0" rtlCol="0"/>
                <a:lstStyle/>
                <a:p>
                  <a:endParaRPr/>
                </a:p>
              </p:txBody>
            </p:sp>
            <p:sp>
              <p:nvSpPr>
                <p:cNvPr id="156" name="object 156"/>
                <p:cNvSpPr/>
                <p:nvPr/>
              </p:nvSpPr>
              <p:spPr>
                <a:xfrm>
                  <a:off x="1903984" y="2195321"/>
                  <a:ext cx="792480" cy="19685"/>
                </a:xfrm>
                <a:custGeom>
                  <a:avLst/>
                  <a:gdLst/>
                  <a:ahLst/>
                  <a:cxnLst/>
                  <a:rect l="l" t="t" r="r" b="b"/>
                  <a:pathLst>
                    <a:path w="792480" h="19685">
                      <a:moveTo>
                        <a:pt x="792226" y="19304"/>
                      </a:moveTo>
                      <a:lnTo>
                        <a:pt x="790435" y="14732"/>
                      </a:lnTo>
                      <a:lnTo>
                        <a:pt x="790194" y="14097"/>
                      </a:lnTo>
                      <a:lnTo>
                        <a:pt x="784733" y="0"/>
                      </a:lnTo>
                      <a:lnTo>
                        <a:pt x="13843" y="0"/>
                      </a:lnTo>
                      <a:lnTo>
                        <a:pt x="3302" y="14732"/>
                      </a:lnTo>
                      <a:lnTo>
                        <a:pt x="0" y="19304"/>
                      </a:lnTo>
                      <a:lnTo>
                        <a:pt x="792226" y="19304"/>
                      </a:lnTo>
                      <a:close/>
                    </a:path>
                  </a:pathLst>
                </a:custGeom>
                <a:solidFill>
                  <a:srgbClr val="F8DA0D"/>
                </a:solidFill>
              </p:spPr>
              <p:txBody>
                <a:bodyPr wrap="square" lIns="0" tIns="0" rIns="0" bIns="0" rtlCol="0"/>
                <a:lstStyle/>
                <a:p>
                  <a:endParaRPr/>
                </a:p>
              </p:txBody>
            </p:sp>
            <p:sp>
              <p:nvSpPr>
                <p:cNvPr id="157" name="object 157"/>
                <p:cNvSpPr/>
                <p:nvPr/>
              </p:nvSpPr>
              <p:spPr>
                <a:xfrm>
                  <a:off x="1917191" y="2178558"/>
                  <a:ext cx="772160" cy="17780"/>
                </a:xfrm>
                <a:custGeom>
                  <a:avLst/>
                  <a:gdLst/>
                  <a:ahLst/>
                  <a:cxnLst/>
                  <a:rect l="l" t="t" r="r" b="b"/>
                  <a:pathLst>
                    <a:path w="772160" h="17780">
                      <a:moveTo>
                        <a:pt x="765047" y="0"/>
                      </a:moveTo>
                      <a:lnTo>
                        <a:pt x="12826" y="0"/>
                      </a:lnTo>
                      <a:lnTo>
                        <a:pt x="0" y="17779"/>
                      </a:lnTo>
                      <a:lnTo>
                        <a:pt x="771906" y="17779"/>
                      </a:lnTo>
                      <a:lnTo>
                        <a:pt x="765047" y="0"/>
                      </a:lnTo>
                      <a:close/>
                    </a:path>
                  </a:pathLst>
                </a:custGeom>
                <a:solidFill>
                  <a:srgbClr val="F8D90D"/>
                </a:solidFill>
              </p:spPr>
              <p:txBody>
                <a:bodyPr wrap="square" lIns="0" tIns="0" rIns="0" bIns="0" rtlCol="0"/>
                <a:lstStyle/>
                <a:p>
                  <a:endParaRPr/>
                </a:p>
              </p:txBody>
            </p:sp>
            <p:sp>
              <p:nvSpPr>
                <p:cNvPr id="158" name="object 158"/>
                <p:cNvSpPr/>
                <p:nvPr/>
              </p:nvSpPr>
              <p:spPr>
                <a:xfrm>
                  <a:off x="1929637" y="2172081"/>
                  <a:ext cx="753110" cy="6985"/>
                </a:xfrm>
                <a:custGeom>
                  <a:avLst/>
                  <a:gdLst/>
                  <a:ahLst/>
                  <a:cxnLst/>
                  <a:rect l="l" t="t" r="r" b="b"/>
                  <a:pathLst>
                    <a:path w="753110" h="6985">
                      <a:moveTo>
                        <a:pt x="750062" y="0"/>
                      </a:moveTo>
                      <a:lnTo>
                        <a:pt x="5080" y="0"/>
                      </a:lnTo>
                      <a:lnTo>
                        <a:pt x="0" y="6985"/>
                      </a:lnTo>
                      <a:lnTo>
                        <a:pt x="752856" y="6985"/>
                      </a:lnTo>
                      <a:lnTo>
                        <a:pt x="750062" y="0"/>
                      </a:lnTo>
                      <a:close/>
                    </a:path>
                  </a:pathLst>
                </a:custGeom>
                <a:solidFill>
                  <a:srgbClr val="F8D50D"/>
                </a:solidFill>
              </p:spPr>
              <p:txBody>
                <a:bodyPr wrap="square" lIns="0" tIns="0" rIns="0" bIns="0" rtlCol="0"/>
                <a:lstStyle/>
                <a:p>
                  <a:endParaRPr/>
                </a:p>
              </p:txBody>
            </p:sp>
            <p:sp>
              <p:nvSpPr>
                <p:cNvPr id="159" name="object 159"/>
                <p:cNvSpPr/>
                <p:nvPr/>
              </p:nvSpPr>
              <p:spPr>
                <a:xfrm>
                  <a:off x="1934082" y="2161413"/>
                  <a:ext cx="746125" cy="12065"/>
                </a:xfrm>
                <a:custGeom>
                  <a:avLst/>
                  <a:gdLst/>
                  <a:ahLst/>
                  <a:cxnLst/>
                  <a:rect l="l" t="t" r="r" b="b"/>
                  <a:pathLst>
                    <a:path w="746125" h="12064">
                      <a:moveTo>
                        <a:pt x="741426" y="0"/>
                      </a:moveTo>
                      <a:lnTo>
                        <a:pt x="8509" y="0"/>
                      </a:lnTo>
                      <a:lnTo>
                        <a:pt x="0" y="11557"/>
                      </a:lnTo>
                      <a:lnTo>
                        <a:pt x="745998" y="11557"/>
                      </a:lnTo>
                      <a:lnTo>
                        <a:pt x="741426" y="0"/>
                      </a:lnTo>
                      <a:close/>
                    </a:path>
                  </a:pathLst>
                </a:custGeom>
                <a:solidFill>
                  <a:srgbClr val="F8D50C"/>
                </a:solidFill>
              </p:spPr>
              <p:txBody>
                <a:bodyPr wrap="square" lIns="0" tIns="0" rIns="0" bIns="0" rtlCol="0"/>
                <a:lstStyle/>
                <a:p>
                  <a:endParaRPr/>
                </a:p>
              </p:txBody>
            </p:sp>
            <p:sp>
              <p:nvSpPr>
                <p:cNvPr id="160" name="object 160"/>
                <p:cNvSpPr/>
                <p:nvPr/>
              </p:nvSpPr>
              <p:spPr>
                <a:xfrm>
                  <a:off x="1941829" y="2152268"/>
                  <a:ext cx="734060" cy="10160"/>
                </a:xfrm>
                <a:custGeom>
                  <a:avLst/>
                  <a:gdLst/>
                  <a:ahLst/>
                  <a:cxnLst/>
                  <a:rect l="l" t="t" r="r" b="b"/>
                  <a:pathLst>
                    <a:path w="734060" h="10160">
                      <a:moveTo>
                        <a:pt x="730122" y="0"/>
                      </a:moveTo>
                      <a:lnTo>
                        <a:pt x="7365" y="0"/>
                      </a:lnTo>
                      <a:lnTo>
                        <a:pt x="0" y="10032"/>
                      </a:lnTo>
                      <a:lnTo>
                        <a:pt x="734059" y="10032"/>
                      </a:lnTo>
                      <a:lnTo>
                        <a:pt x="730122" y="0"/>
                      </a:lnTo>
                      <a:close/>
                    </a:path>
                  </a:pathLst>
                </a:custGeom>
                <a:solidFill>
                  <a:srgbClr val="F8D40C"/>
                </a:solidFill>
              </p:spPr>
              <p:txBody>
                <a:bodyPr wrap="square" lIns="0" tIns="0" rIns="0" bIns="0" rtlCol="0"/>
                <a:lstStyle/>
                <a:p>
                  <a:endParaRPr/>
                </a:p>
              </p:txBody>
            </p:sp>
            <p:sp>
              <p:nvSpPr>
                <p:cNvPr id="161" name="object 161"/>
                <p:cNvSpPr/>
                <p:nvPr/>
              </p:nvSpPr>
              <p:spPr>
                <a:xfrm>
                  <a:off x="1948687" y="2144268"/>
                  <a:ext cx="723900" cy="8890"/>
                </a:xfrm>
                <a:custGeom>
                  <a:avLst/>
                  <a:gdLst/>
                  <a:ahLst/>
                  <a:cxnLst/>
                  <a:rect l="l" t="t" r="r" b="b"/>
                  <a:pathLst>
                    <a:path w="723900" h="8889">
                      <a:moveTo>
                        <a:pt x="720089" y="0"/>
                      </a:moveTo>
                      <a:lnTo>
                        <a:pt x="6223" y="0"/>
                      </a:lnTo>
                      <a:lnTo>
                        <a:pt x="0" y="8636"/>
                      </a:lnTo>
                      <a:lnTo>
                        <a:pt x="723519" y="8636"/>
                      </a:lnTo>
                      <a:lnTo>
                        <a:pt x="720089" y="0"/>
                      </a:lnTo>
                      <a:close/>
                    </a:path>
                  </a:pathLst>
                </a:custGeom>
                <a:solidFill>
                  <a:srgbClr val="F8D409"/>
                </a:solidFill>
              </p:spPr>
              <p:txBody>
                <a:bodyPr wrap="square" lIns="0" tIns="0" rIns="0" bIns="0" rtlCol="0"/>
                <a:lstStyle/>
                <a:p>
                  <a:endParaRPr/>
                </a:p>
              </p:txBody>
            </p:sp>
            <p:sp>
              <p:nvSpPr>
                <p:cNvPr id="162" name="object 162"/>
                <p:cNvSpPr/>
                <p:nvPr/>
              </p:nvSpPr>
              <p:spPr>
                <a:xfrm>
                  <a:off x="1954275" y="2127504"/>
                  <a:ext cx="715010" cy="17780"/>
                </a:xfrm>
                <a:custGeom>
                  <a:avLst/>
                  <a:gdLst/>
                  <a:ahLst/>
                  <a:cxnLst/>
                  <a:rect l="l" t="t" r="r" b="b"/>
                  <a:pathLst>
                    <a:path w="715010" h="17780">
                      <a:moveTo>
                        <a:pt x="707898" y="0"/>
                      </a:moveTo>
                      <a:lnTo>
                        <a:pt x="12573" y="0"/>
                      </a:lnTo>
                      <a:lnTo>
                        <a:pt x="0" y="17780"/>
                      </a:lnTo>
                      <a:lnTo>
                        <a:pt x="714882" y="17780"/>
                      </a:lnTo>
                      <a:lnTo>
                        <a:pt x="707898" y="0"/>
                      </a:lnTo>
                      <a:close/>
                    </a:path>
                  </a:pathLst>
                </a:custGeom>
                <a:solidFill>
                  <a:srgbClr val="F8D309"/>
                </a:solidFill>
              </p:spPr>
              <p:txBody>
                <a:bodyPr wrap="square" lIns="0" tIns="0" rIns="0" bIns="0" rtlCol="0"/>
                <a:lstStyle/>
                <a:p>
                  <a:endParaRPr/>
                </a:p>
              </p:txBody>
            </p:sp>
            <p:sp>
              <p:nvSpPr>
                <p:cNvPr id="163" name="object 163"/>
                <p:cNvSpPr/>
                <p:nvPr/>
              </p:nvSpPr>
              <p:spPr>
                <a:xfrm>
                  <a:off x="1966468" y="2090546"/>
                  <a:ext cx="695960" cy="38100"/>
                </a:xfrm>
                <a:custGeom>
                  <a:avLst/>
                  <a:gdLst/>
                  <a:ahLst/>
                  <a:cxnLst/>
                  <a:rect l="l" t="t" r="r" b="b"/>
                  <a:pathLst>
                    <a:path w="695960" h="38100">
                      <a:moveTo>
                        <a:pt x="695960" y="37592"/>
                      </a:moveTo>
                      <a:lnTo>
                        <a:pt x="691134" y="26289"/>
                      </a:lnTo>
                      <a:lnTo>
                        <a:pt x="691134" y="25527"/>
                      </a:lnTo>
                      <a:lnTo>
                        <a:pt x="690499" y="25527"/>
                      </a:lnTo>
                      <a:lnTo>
                        <a:pt x="690753" y="25400"/>
                      </a:lnTo>
                      <a:lnTo>
                        <a:pt x="690499" y="25019"/>
                      </a:lnTo>
                      <a:lnTo>
                        <a:pt x="690499" y="24257"/>
                      </a:lnTo>
                      <a:lnTo>
                        <a:pt x="690245" y="24257"/>
                      </a:lnTo>
                      <a:lnTo>
                        <a:pt x="688721" y="20828"/>
                      </a:lnTo>
                      <a:lnTo>
                        <a:pt x="688378" y="20053"/>
                      </a:lnTo>
                      <a:lnTo>
                        <a:pt x="679831" y="0"/>
                      </a:lnTo>
                      <a:lnTo>
                        <a:pt x="27686" y="0"/>
                      </a:lnTo>
                      <a:lnTo>
                        <a:pt x="12065" y="20828"/>
                      </a:lnTo>
                      <a:lnTo>
                        <a:pt x="9525" y="24257"/>
                      </a:lnTo>
                      <a:lnTo>
                        <a:pt x="9017" y="24257"/>
                      </a:lnTo>
                      <a:lnTo>
                        <a:pt x="9017" y="25019"/>
                      </a:lnTo>
                      <a:lnTo>
                        <a:pt x="8636" y="25400"/>
                      </a:lnTo>
                      <a:lnTo>
                        <a:pt x="9017" y="25400"/>
                      </a:lnTo>
                      <a:lnTo>
                        <a:pt x="8001" y="25527"/>
                      </a:lnTo>
                      <a:lnTo>
                        <a:pt x="8001" y="26289"/>
                      </a:lnTo>
                      <a:lnTo>
                        <a:pt x="0" y="37592"/>
                      </a:lnTo>
                      <a:lnTo>
                        <a:pt x="695960" y="37592"/>
                      </a:lnTo>
                      <a:close/>
                    </a:path>
                  </a:pathLst>
                </a:custGeom>
                <a:solidFill>
                  <a:srgbClr val="F8D209"/>
                </a:solidFill>
              </p:spPr>
              <p:txBody>
                <a:bodyPr wrap="square" lIns="0" tIns="0" rIns="0" bIns="0" rtlCol="0"/>
                <a:lstStyle/>
                <a:p>
                  <a:endParaRPr/>
                </a:p>
              </p:txBody>
            </p:sp>
            <p:sp>
              <p:nvSpPr>
                <p:cNvPr id="164" name="object 164"/>
                <p:cNvSpPr/>
                <p:nvPr/>
              </p:nvSpPr>
              <p:spPr>
                <a:xfrm>
                  <a:off x="1993772" y="2068829"/>
                  <a:ext cx="652780" cy="22860"/>
                </a:xfrm>
                <a:custGeom>
                  <a:avLst/>
                  <a:gdLst/>
                  <a:ahLst/>
                  <a:cxnLst/>
                  <a:rect l="l" t="t" r="r" b="b"/>
                  <a:pathLst>
                    <a:path w="652780" h="22860">
                      <a:moveTo>
                        <a:pt x="642493" y="0"/>
                      </a:moveTo>
                      <a:lnTo>
                        <a:pt x="16763" y="0"/>
                      </a:lnTo>
                      <a:lnTo>
                        <a:pt x="10921" y="7874"/>
                      </a:lnTo>
                      <a:lnTo>
                        <a:pt x="10413" y="7874"/>
                      </a:lnTo>
                      <a:lnTo>
                        <a:pt x="10413" y="9144"/>
                      </a:lnTo>
                      <a:lnTo>
                        <a:pt x="9397" y="9144"/>
                      </a:lnTo>
                      <a:lnTo>
                        <a:pt x="9397" y="9779"/>
                      </a:lnTo>
                      <a:lnTo>
                        <a:pt x="0" y="22352"/>
                      </a:lnTo>
                      <a:lnTo>
                        <a:pt x="652779" y="22352"/>
                      </a:lnTo>
                      <a:lnTo>
                        <a:pt x="647445" y="9779"/>
                      </a:lnTo>
                      <a:lnTo>
                        <a:pt x="647445" y="9144"/>
                      </a:lnTo>
                      <a:lnTo>
                        <a:pt x="646810" y="9144"/>
                      </a:lnTo>
                      <a:lnTo>
                        <a:pt x="646810" y="7874"/>
                      </a:lnTo>
                      <a:lnTo>
                        <a:pt x="646429" y="7874"/>
                      </a:lnTo>
                      <a:lnTo>
                        <a:pt x="642493" y="0"/>
                      </a:lnTo>
                      <a:close/>
                    </a:path>
                  </a:pathLst>
                </a:custGeom>
                <a:solidFill>
                  <a:srgbClr val="F8D208"/>
                </a:solidFill>
              </p:spPr>
              <p:txBody>
                <a:bodyPr wrap="square" lIns="0" tIns="0" rIns="0" bIns="0" rtlCol="0"/>
                <a:lstStyle/>
                <a:p>
                  <a:endParaRPr/>
                </a:p>
              </p:txBody>
            </p:sp>
            <p:sp>
              <p:nvSpPr>
                <p:cNvPr id="165" name="object 165"/>
                <p:cNvSpPr/>
                <p:nvPr/>
              </p:nvSpPr>
              <p:spPr>
                <a:xfrm>
                  <a:off x="2010155" y="2059812"/>
                  <a:ext cx="626745" cy="10160"/>
                </a:xfrm>
                <a:custGeom>
                  <a:avLst/>
                  <a:gdLst/>
                  <a:ahLst/>
                  <a:cxnLst/>
                  <a:rect l="l" t="t" r="r" b="b"/>
                  <a:pathLst>
                    <a:path w="626744" h="10160">
                      <a:moveTo>
                        <a:pt x="621664" y="0"/>
                      </a:moveTo>
                      <a:lnTo>
                        <a:pt x="7746" y="0"/>
                      </a:lnTo>
                      <a:lnTo>
                        <a:pt x="6095" y="1650"/>
                      </a:lnTo>
                      <a:lnTo>
                        <a:pt x="5587" y="1650"/>
                      </a:lnTo>
                      <a:lnTo>
                        <a:pt x="5587" y="2921"/>
                      </a:lnTo>
                      <a:lnTo>
                        <a:pt x="4571" y="2921"/>
                      </a:lnTo>
                      <a:lnTo>
                        <a:pt x="4571" y="3556"/>
                      </a:lnTo>
                      <a:lnTo>
                        <a:pt x="0" y="9651"/>
                      </a:lnTo>
                      <a:lnTo>
                        <a:pt x="626491" y="9651"/>
                      </a:lnTo>
                      <a:lnTo>
                        <a:pt x="623443" y="3556"/>
                      </a:lnTo>
                      <a:lnTo>
                        <a:pt x="623443" y="2921"/>
                      </a:lnTo>
                      <a:lnTo>
                        <a:pt x="622807" y="2921"/>
                      </a:lnTo>
                      <a:lnTo>
                        <a:pt x="622807" y="1650"/>
                      </a:lnTo>
                      <a:lnTo>
                        <a:pt x="622426" y="1650"/>
                      </a:lnTo>
                      <a:lnTo>
                        <a:pt x="621664" y="0"/>
                      </a:lnTo>
                      <a:close/>
                    </a:path>
                  </a:pathLst>
                </a:custGeom>
                <a:solidFill>
                  <a:srgbClr val="F8D207"/>
                </a:solidFill>
              </p:spPr>
              <p:txBody>
                <a:bodyPr wrap="square" lIns="0" tIns="0" rIns="0" bIns="0" rtlCol="0"/>
                <a:lstStyle/>
                <a:p>
                  <a:endParaRPr/>
                </a:p>
              </p:txBody>
            </p:sp>
            <p:sp>
              <p:nvSpPr>
                <p:cNvPr id="166" name="object 166"/>
                <p:cNvSpPr/>
                <p:nvPr/>
              </p:nvSpPr>
              <p:spPr>
                <a:xfrm>
                  <a:off x="2017267" y="2048763"/>
                  <a:ext cx="615315" cy="12065"/>
                </a:xfrm>
                <a:custGeom>
                  <a:avLst/>
                  <a:gdLst/>
                  <a:ahLst/>
                  <a:cxnLst/>
                  <a:rect l="l" t="t" r="r" b="b"/>
                  <a:pathLst>
                    <a:path w="615314" h="12064">
                      <a:moveTo>
                        <a:pt x="608964" y="0"/>
                      </a:moveTo>
                      <a:lnTo>
                        <a:pt x="10668" y="0"/>
                      </a:lnTo>
                      <a:lnTo>
                        <a:pt x="0" y="11684"/>
                      </a:lnTo>
                      <a:lnTo>
                        <a:pt x="614807" y="11684"/>
                      </a:lnTo>
                      <a:lnTo>
                        <a:pt x="608964" y="0"/>
                      </a:lnTo>
                      <a:close/>
                    </a:path>
                  </a:pathLst>
                </a:custGeom>
                <a:solidFill>
                  <a:srgbClr val="F8D107"/>
                </a:solidFill>
              </p:spPr>
              <p:txBody>
                <a:bodyPr wrap="square" lIns="0" tIns="0" rIns="0" bIns="0" rtlCol="0"/>
                <a:lstStyle/>
                <a:p>
                  <a:endParaRPr/>
                </a:p>
              </p:txBody>
            </p:sp>
            <p:sp>
              <p:nvSpPr>
                <p:cNvPr id="167" name="object 167"/>
                <p:cNvSpPr/>
                <p:nvPr/>
              </p:nvSpPr>
              <p:spPr>
                <a:xfrm>
                  <a:off x="2027046" y="2042540"/>
                  <a:ext cx="600075" cy="7620"/>
                </a:xfrm>
                <a:custGeom>
                  <a:avLst/>
                  <a:gdLst/>
                  <a:ahLst/>
                  <a:cxnLst/>
                  <a:rect l="l" t="t" r="r" b="b"/>
                  <a:pathLst>
                    <a:path w="600075" h="7619">
                      <a:moveTo>
                        <a:pt x="596138" y="0"/>
                      </a:moveTo>
                      <a:lnTo>
                        <a:pt x="6476" y="0"/>
                      </a:lnTo>
                      <a:lnTo>
                        <a:pt x="0" y="7112"/>
                      </a:lnTo>
                      <a:lnTo>
                        <a:pt x="599694" y="7112"/>
                      </a:lnTo>
                      <a:lnTo>
                        <a:pt x="596138" y="0"/>
                      </a:lnTo>
                      <a:close/>
                    </a:path>
                  </a:pathLst>
                </a:custGeom>
                <a:solidFill>
                  <a:srgbClr val="F8D104"/>
                </a:solidFill>
              </p:spPr>
              <p:txBody>
                <a:bodyPr wrap="square" lIns="0" tIns="0" rIns="0" bIns="0" rtlCol="0"/>
                <a:lstStyle/>
                <a:p>
                  <a:endParaRPr/>
                </a:p>
              </p:txBody>
            </p:sp>
            <p:sp>
              <p:nvSpPr>
                <p:cNvPr id="168" name="object 168"/>
                <p:cNvSpPr/>
                <p:nvPr/>
              </p:nvSpPr>
              <p:spPr>
                <a:xfrm>
                  <a:off x="2032634" y="2025522"/>
                  <a:ext cx="591185" cy="18415"/>
                </a:xfrm>
                <a:custGeom>
                  <a:avLst/>
                  <a:gdLst/>
                  <a:ahLst/>
                  <a:cxnLst/>
                  <a:rect l="l" t="t" r="r" b="b"/>
                  <a:pathLst>
                    <a:path w="591185" h="18414">
                      <a:moveTo>
                        <a:pt x="581278" y="0"/>
                      </a:moveTo>
                      <a:lnTo>
                        <a:pt x="16382" y="0"/>
                      </a:lnTo>
                      <a:lnTo>
                        <a:pt x="0" y="18034"/>
                      </a:lnTo>
                      <a:lnTo>
                        <a:pt x="591057" y="18034"/>
                      </a:lnTo>
                      <a:lnTo>
                        <a:pt x="582802" y="2412"/>
                      </a:lnTo>
                      <a:lnTo>
                        <a:pt x="581278" y="0"/>
                      </a:lnTo>
                      <a:close/>
                    </a:path>
                  </a:pathLst>
                </a:custGeom>
                <a:solidFill>
                  <a:srgbClr val="F8D004"/>
                </a:solidFill>
              </p:spPr>
              <p:txBody>
                <a:bodyPr wrap="square" lIns="0" tIns="0" rIns="0" bIns="0" rtlCol="0"/>
                <a:lstStyle/>
                <a:p>
                  <a:endParaRPr/>
                </a:p>
              </p:txBody>
            </p:sp>
            <p:sp>
              <p:nvSpPr>
                <p:cNvPr id="169" name="object 169"/>
                <p:cNvSpPr/>
                <p:nvPr/>
              </p:nvSpPr>
              <p:spPr>
                <a:xfrm>
                  <a:off x="2048255" y="2011806"/>
                  <a:ext cx="566420" cy="14604"/>
                </a:xfrm>
                <a:custGeom>
                  <a:avLst/>
                  <a:gdLst/>
                  <a:ahLst/>
                  <a:cxnLst/>
                  <a:rect l="l" t="t" r="r" b="b"/>
                  <a:pathLst>
                    <a:path w="566419" h="14605">
                      <a:moveTo>
                        <a:pt x="557149" y="0"/>
                      </a:moveTo>
                      <a:lnTo>
                        <a:pt x="14986" y="0"/>
                      </a:lnTo>
                      <a:lnTo>
                        <a:pt x="6857" y="6984"/>
                      </a:lnTo>
                      <a:lnTo>
                        <a:pt x="0" y="14604"/>
                      </a:lnTo>
                      <a:lnTo>
                        <a:pt x="566293" y="14604"/>
                      </a:lnTo>
                      <a:lnTo>
                        <a:pt x="557149" y="0"/>
                      </a:lnTo>
                      <a:close/>
                    </a:path>
                  </a:pathLst>
                </a:custGeom>
                <a:solidFill>
                  <a:srgbClr val="F8CF04"/>
                </a:solidFill>
              </p:spPr>
              <p:txBody>
                <a:bodyPr wrap="square" lIns="0" tIns="0" rIns="0" bIns="0" rtlCol="0"/>
                <a:lstStyle/>
                <a:p>
                  <a:endParaRPr/>
                </a:p>
              </p:txBody>
            </p:sp>
            <p:sp>
              <p:nvSpPr>
                <p:cNvPr id="170" name="object 170"/>
                <p:cNvSpPr/>
                <p:nvPr/>
              </p:nvSpPr>
              <p:spPr>
                <a:xfrm>
                  <a:off x="2062352" y="2007235"/>
                  <a:ext cx="543560" cy="5715"/>
                </a:xfrm>
                <a:custGeom>
                  <a:avLst/>
                  <a:gdLst/>
                  <a:ahLst/>
                  <a:cxnLst/>
                  <a:rect l="l" t="t" r="r" b="b"/>
                  <a:pathLst>
                    <a:path w="543560" h="5714">
                      <a:moveTo>
                        <a:pt x="540258" y="0"/>
                      </a:moveTo>
                      <a:lnTo>
                        <a:pt x="6096" y="0"/>
                      </a:lnTo>
                      <a:lnTo>
                        <a:pt x="0" y="5206"/>
                      </a:lnTo>
                      <a:lnTo>
                        <a:pt x="543560" y="5206"/>
                      </a:lnTo>
                      <a:lnTo>
                        <a:pt x="540258" y="0"/>
                      </a:lnTo>
                      <a:close/>
                    </a:path>
                  </a:pathLst>
                </a:custGeom>
                <a:solidFill>
                  <a:srgbClr val="F9CF04"/>
                </a:solidFill>
              </p:spPr>
              <p:txBody>
                <a:bodyPr wrap="square" lIns="0" tIns="0" rIns="0" bIns="0" rtlCol="0"/>
                <a:lstStyle/>
                <a:p>
                  <a:endParaRPr/>
                </a:p>
              </p:txBody>
            </p:sp>
            <p:sp>
              <p:nvSpPr>
                <p:cNvPr id="171" name="object 171"/>
                <p:cNvSpPr/>
                <p:nvPr/>
              </p:nvSpPr>
              <p:spPr>
                <a:xfrm>
                  <a:off x="2067686" y="1990089"/>
                  <a:ext cx="535305" cy="17780"/>
                </a:xfrm>
                <a:custGeom>
                  <a:avLst/>
                  <a:gdLst/>
                  <a:ahLst/>
                  <a:cxnLst/>
                  <a:rect l="l" t="t" r="r" b="b"/>
                  <a:pathLst>
                    <a:path w="535305" h="17780">
                      <a:moveTo>
                        <a:pt x="524382" y="0"/>
                      </a:moveTo>
                      <a:lnTo>
                        <a:pt x="20193" y="0"/>
                      </a:lnTo>
                      <a:lnTo>
                        <a:pt x="0" y="17780"/>
                      </a:lnTo>
                      <a:lnTo>
                        <a:pt x="535305" y="17780"/>
                      </a:lnTo>
                      <a:lnTo>
                        <a:pt x="524382" y="0"/>
                      </a:lnTo>
                      <a:close/>
                    </a:path>
                  </a:pathLst>
                </a:custGeom>
                <a:solidFill>
                  <a:srgbClr val="F9CE04"/>
                </a:solidFill>
              </p:spPr>
              <p:txBody>
                <a:bodyPr wrap="square" lIns="0" tIns="0" rIns="0" bIns="0" rtlCol="0"/>
                <a:lstStyle/>
                <a:p>
                  <a:endParaRPr/>
                </a:p>
              </p:txBody>
            </p:sp>
            <p:sp>
              <p:nvSpPr>
                <p:cNvPr id="172" name="object 172"/>
                <p:cNvSpPr/>
                <p:nvPr/>
              </p:nvSpPr>
              <p:spPr>
                <a:xfrm>
                  <a:off x="2086990" y="1985518"/>
                  <a:ext cx="506095" cy="6350"/>
                </a:xfrm>
                <a:custGeom>
                  <a:avLst/>
                  <a:gdLst/>
                  <a:ahLst/>
                  <a:cxnLst/>
                  <a:rect l="l" t="t" r="r" b="b"/>
                  <a:pathLst>
                    <a:path w="506094" h="6350">
                      <a:moveTo>
                        <a:pt x="501395" y="0"/>
                      </a:moveTo>
                      <a:lnTo>
                        <a:pt x="6095" y="0"/>
                      </a:lnTo>
                      <a:lnTo>
                        <a:pt x="2158" y="3556"/>
                      </a:lnTo>
                      <a:lnTo>
                        <a:pt x="1396" y="3556"/>
                      </a:lnTo>
                      <a:lnTo>
                        <a:pt x="1396" y="4826"/>
                      </a:lnTo>
                      <a:lnTo>
                        <a:pt x="0" y="4826"/>
                      </a:lnTo>
                      <a:lnTo>
                        <a:pt x="0" y="6096"/>
                      </a:lnTo>
                      <a:lnTo>
                        <a:pt x="505586" y="6096"/>
                      </a:lnTo>
                      <a:lnTo>
                        <a:pt x="505586" y="4826"/>
                      </a:lnTo>
                      <a:lnTo>
                        <a:pt x="504825" y="4826"/>
                      </a:lnTo>
                      <a:lnTo>
                        <a:pt x="504825" y="3556"/>
                      </a:lnTo>
                      <a:lnTo>
                        <a:pt x="504189" y="3556"/>
                      </a:lnTo>
                      <a:lnTo>
                        <a:pt x="501395" y="0"/>
                      </a:lnTo>
                      <a:close/>
                    </a:path>
                  </a:pathLst>
                </a:custGeom>
                <a:solidFill>
                  <a:srgbClr val="F9CD04"/>
                </a:solidFill>
              </p:spPr>
              <p:txBody>
                <a:bodyPr wrap="square" lIns="0" tIns="0" rIns="0" bIns="0" rtlCol="0"/>
                <a:lstStyle/>
                <a:p>
                  <a:endParaRPr/>
                </a:p>
              </p:txBody>
            </p:sp>
            <p:sp>
              <p:nvSpPr>
                <p:cNvPr id="173" name="object 173"/>
                <p:cNvSpPr/>
                <p:nvPr/>
              </p:nvSpPr>
              <p:spPr>
                <a:xfrm>
                  <a:off x="2092070" y="1973326"/>
                  <a:ext cx="497205" cy="13335"/>
                </a:xfrm>
                <a:custGeom>
                  <a:avLst/>
                  <a:gdLst/>
                  <a:ahLst/>
                  <a:cxnLst/>
                  <a:rect l="l" t="t" r="r" b="b"/>
                  <a:pathLst>
                    <a:path w="497205" h="13335">
                      <a:moveTo>
                        <a:pt x="486156" y="0"/>
                      </a:moveTo>
                      <a:lnTo>
                        <a:pt x="18923" y="0"/>
                      </a:lnTo>
                      <a:lnTo>
                        <a:pt x="4953" y="9398"/>
                      </a:lnTo>
                      <a:lnTo>
                        <a:pt x="3937" y="9398"/>
                      </a:lnTo>
                      <a:lnTo>
                        <a:pt x="3937" y="10668"/>
                      </a:lnTo>
                      <a:lnTo>
                        <a:pt x="2159" y="10668"/>
                      </a:lnTo>
                      <a:lnTo>
                        <a:pt x="2159" y="11302"/>
                      </a:lnTo>
                      <a:lnTo>
                        <a:pt x="0" y="13208"/>
                      </a:lnTo>
                      <a:lnTo>
                        <a:pt x="497078" y="13208"/>
                      </a:lnTo>
                      <a:lnTo>
                        <a:pt x="495554" y="11302"/>
                      </a:lnTo>
                      <a:lnTo>
                        <a:pt x="495554" y="10668"/>
                      </a:lnTo>
                      <a:lnTo>
                        <a:pt x="494411" y="10668"/>
                      </a:lnTo>
                      <a:lnTo>
                        <a:pt x="494411" y="9398"/>
                      </a:lnTo>
                      <a:lnTo>
                        <a:pt x="493903" y="9398"/>
                      </a:lnTo>
                      <a:lnTo>
                        <a:pt x="486156" y="0"/>
                      </a:lnTo>
                      <a:close/>
                    </a:path>
                  </a:pathLst>
                </a:custGeom>
                <a:solidFill>
                  <a:srgbClr val="F9CD03"/>
                </a:solidFill>
              </p:spPr>
              <p:txBody>
                <a:bodyPr wrap="square" lIns="0" tIns="0" rIns="0" bIns="0" rtlCol="0"/>
                <a:lstStyle/>
                <a:p>
                  <a:endParaRPr/>
                </a:p>
              </p:txBody>
            </p:sp>
            <p:sp>
              <p:nvSpPr>
                <p:cNvPr id="174" name="object 174"/>
                <p:cNvSpPr/>
                <p:nvPr/>
              </p:nvSpPr>
              <p:spPr>
                <a:xfrm>
                  <a:off x="2110104" y="1965325"/>
                  <a:ext cx="468630" cy="8890"/>
                </a:xfrm>
                <a:custGeom>
                  <a:avLst/>
                  <a:gdLst/>
                  <a:ahLst/>
                  <a:cxnLst/>
                  <a:rect l="l" t="t" r="r" b="b"/>
                  <a:pathLst>
                    <a:path w="468630" h="8889">
                      <a:moveTo>
                        <a:pt x="461644" y="0"/>
                      </a:moveTo>
                      <a:lnTo>
                        <a:pt x="12826" y="0"/>
                      </a:lnTo>
                      <a:lnTo>
                        <a:pt x="0" y="8636"/>
                      </a:lnTo>
                      <a:lnTo>
                        <a:pt x="468630" y="8636"/>
                      </a:lnTo>
                      <a:lnTo>
                        <a:pt x="461644" y="0"/>
                      </a:lnTo>
                      <a:close/>
                    </a:path>
                  </a:pathLst>
                </a:custGeom>
                <a:solidFill>
                  <a:srgbClr val="F9CC03"/>
                </a:solidFill>
              </p:spPr>
              <p:txBody>
                <a:bodyPr wrap="square" lIns="0" tIns="0" rIns="0" bIns="0" rtlCol="0"/>
                <a:lstStyle/>
                <a:p>
                  <a:endParaRPr/>
                </a:p>
              </p:txBody>
            </p:sp>
            <p:sp>
              <p:nvSpPr>
                <p:cNvPr id="175" name="object 175"/>
                <p:cNvSpPr/>
                <p:nvPr/>
              </p:nvSpPr>
              <p:spPr>
                <a:xfrm>
                  <a:off x="2126742" y="1955799"/>
                  <a:ext cx="443230" cy="10160"/>
                </a:xfrm>
                <a:custGeom>
                  <a:avLst/>
                  <a:gdLst/>
                  <a:ahLst/>
                  <a:cxnLst/>
                  <a:rect l="l" t="t" r="r" b="b"/>
                  <a:pathLst>
                    <a:path w="443230" h="10160">
                      <a:moveTo>
                        <a:pt x="442849" y="3810"/>
                      </a:moveTo>
                      <a:lnTo>
                        <a:pt x="439928" y="3810"/>
                      </a:lnTo>
                      <a:lnTo>
                        <a:pt x="439928" y="2540"/>
                      </a:lnTo>
                      <a:lnTo>
                        <a:pt x="438785" y="2540"/>
                      </a:lnTo>
                      <a:lnTo>
                        <a:pt x="438785" y="1270"/>
                      </a:lnTo>
                      <a:lnTo>
                        <a:pt x="437642" y="1270"/>
                      </a:lnTo>
                      <a:lnTo>
                        <a:pt x="437642" y="0"/>
                      </a:lnTo>
                      <a:lnTo>
                        <a:pt x="10541" y="0"/>
                      </a:lnTo>
                      <a:lnTo>
                        <a:pt x="10541" y="1270"/>
                      </a:lnTo>
                      <a:lnTo>
                        <a:pt x="7366" y="1270"/>
                      </a:lnTo>
                      <a:lnTo>
                        <a:pt x="7366" y="2540"/>
                      </a:lnTo>
                      <a:lnTo>
                        <a:pt x="5461" y="2540"/>
                      </a:lnTo>
                      <a:lnTo>
                        <a:pt x="5461" y="3810"/>
                      </a:lnTo>
                      <a:lnTo>
                        <a:pt x="0" y="3810"/>
                      </a:lnTo>
                      <a:lnTo>
                        <a:pt x="0" y="10160"/>
                      </a:lnTo>
                      <a:lnTo>
                        <a:pt x="442849" y="10160"/>
                      </a:lnTo>
                      <a:lnTo>
                        <a:pt x="442849" y="3810"/>
                      </a:lnTo>
                      <a:close/>
                    </a:path>
                  </a:pathLst>
                </a:custGeom>
                <a:solidFill>
                  <a:srgbClr val="F9CC00"/>
                </a:solidFill>
              </p:spPr>
              <p:txBody>
                <a:bodyPr wrap="square" lIns="0" tIns="0" rIns="0" bIns="0" rtlCol="0"/>
                <a:lstStyle/>
                <a:p>
                  <a:endParaRPr/>
                </a:p>
              </p:txBody>
            </p:sp>
            <p:sp>
              <p:nvSpPr>
                <p:cNvPr id="176" name="object 176"/>
                <p:cNvSpPr/>
                <p:nvPr/>
              </p:nvSpPr>
              <p:spPr>
                <a:xfrm>
                  <a:off x="2135631" y="1939163"/>
                  <a:ext cx="429895" cy="18415"/>
                </a:xfrm>
                <a:custGeom>
                  <a:avLst/>
                  <a:gdLst/>
                  <a:ahLst/>
                  <a:cxnLst/>
                  <a:rect l="l" t="t" r="r" b="b"/>
                  <a:pathLst>
                    <a:path w="429894" h="18414">
                      <a:moveTo>
                        <a:pt x="406526" y="0"/>
                      </a:moveTo>
                      <a:lnTo>
                        <a:pt x="37592" y="0"/>
                      </a:lnTo>
                      <a:lnTo>
                        <a:pt x="7747" y="14350"/>
                      </a:lnTo>
                      <a:lnTo>
                        <a:pt x="6476" y="14350"/>
                      </a:lnTo>
                      <a:lnTo>
                        <a:pt x="6476" y="15621"/>
                      </a:lnTo>
                      <a:lnTo>
                        <a:pt x="3810" y="15621"/>
                      </a:lnTo>
                      <a:lnTo>
                        <a:pt x="3810" y="16256"/>
                      </a:lnTo>
                      <a:lnTo>
                        <a:pt x="0" y="18034"/>
                      </a:lnTo>
                      <a:lnTo>
                        <a:pt x="429387" y="18034"/>
                      </a:lnTo>
                      <a:lnTo>
                        <a:pt x="427863" y="16256"/>
                      </a:lnTo>
                      <a:lnTo>
                        <a:pt x="427863" y="15621"/>
                      </a:lnTo>
                      <a:lnTo>
                        <a:pt x="426338" y="15621"/>
                      </a:lnTo>
                      <a:lnTo>
                        <a:pt x="426338" y="14350"/>
                      </a:lnTo>
                      <a:lnTo>
                        <a:pt x="425450" y="14350"/>
                      </a:lnTo>
                      <a:lnTo>
                        <a:pt x="406526" y="0"/>
                      </a:lnTo>
                      <a:close/>
                    </a:path>
                  </a:pathLst>
                </a:custGeom>
                <a:solidFill>
                  <a:srgbClr val="F9C800"/>
                </a:solidFill>
              </p:spPr>
              <p:txBody>
                <a:bodyPr wrap="square" lIns="0" tIns="0" rIns="0" bIns="0" rtlCol="0"/>
                <a:lstStyle/>
                <a:p>
                  <a:endParaRPr/>
                </a:p>
              </p:txBody>
            </p:sp>
            <p:sp>
              <p:nvSpPr>
                <p:cNvPr id="177" name="object 177"/>
                <p:cNvSpPr/>
                <p:nvPr/>
              </p:nvSpPr>
              <p:spPr>
                <a:xfrm>
                  <a:off x="2171191" y="1922399"/>
                  <a:ext cx="372110" cy="17780"/>
                </a:xfrm>
                <a:custGeom>
                  <a:avLst/>
                  <a:gdLst/>
                  <a:ahLst/>
                  <a:cxnLst/>
                  <a:rect l="l" t="t" r="r" b="b"/>
                  <a:pathLst>
                    <a:path w="372110" h="17780">
                      <a:moveTo>
                        <a:pt x="332994" y="0"/>
                      </a:moveTo>
                      <a:lnTo>
                        <a:pt x="60325" y="0"/>
                      </a:lnTo>
                      <a:lnTo>
                        <a:pt x="50672" y="1777"/>
                      </a:lnTo>
                      <a:lnTo>
                        <a:pt x="47497" y="1777"/>
                      </a:lnTo>
                      <a:lnTo>
                        <a:pt x="47497" y="3048"/>
                      </a:lnTo>
                      <a:lnTo>
                        <a:pt x="42163" y="3048"/>
                      </a:lnTo>
                      <a:lnTo>
                        <a:pt x="42163" y="3683"/>
                      </a:lnTo>
                      <a:lnTo>
                        <a:pt x="16382" y="11937"/>
                      </a:lnTo>
                      <a:lnTo>
                        <a:pt x="14477" y="11937"/>
                      </a:lnTo>
                      <a:lnTo>
                        <a:pt x="14477" y="12573"/>
                      </a:lnTo>
                      <a:lnTo>
                        <a:pt x="13207" y="13080"/>
                      </a:lnTo>
                      <a:lnTo>
                        <a:pt x="14477" y="13208"/>
                      </a:lnTo>
                      <a:lnTo>
                        <a:pt x="10540" y="13208"/>
                      </a:lnTo>
                      <a:lnTo>
                        <a:pt x="10540" y="13970"/>
                      </a:lnTo>
                      <a:lnTo>
                        <a:pt x="2793" y="16383"/>
                      </a:lnTo>
                      <a:lnTo>
                        <a:pt x="0" y="17652"/>
                      </a:lnTo>
                      <a:lnTo>
                        <a:pt x="372109" y="17652"/>
                      </a:lnTo>
                      <a:lnTo>
                        <a:pt x="367156" y="13970"/>
                      </a:lnTo>
                      <a:lnTo>
                        <a:pt x="367156" y="13208"/>
                      </a:lnTo>
                      <a:lnTo>
                        <a:pt x="364363" y="13080"/>
                      </a:lnTo>
                      <a:lnTo>
                        <a:pt x="365378" y="13080"/>
                      </a:lnTo>
                      <a:lnTo>
                        <a:pt x="364363" y="12573"/>
                      </a:lnTo>
                      <a:lnTo>
                        <a:pt x="364363" y="11937"/>
                      </a:lnTo>
                      <a:lnTo>
                        <a:pt x="362838" y="11937"/>
                      </a:lnTo>
                      <a:lnTo>
                        <a:pt x="342391" y="3683"/>
                      </a:lnTo>
                      <a:lnTo>
                        <a:pt x="342391" y="3048"/>
                      </a:lnTo>
                      <a:lnTo>
                        <a:pt x="339216" y="3048"/>
                      </a:lnTo>
                      <a:lnTo>
                        <a:pt x="339216" y="1777"/>
                      </a:lnTo>
                      <a:lnTo>
                        <a:pt x="337565" y="1777"/>
                      </a:lnTo>
                      <a:lnTo>
                        <a:pt x="332994" y="0"/>
                      </a:lnTo>
                      <a:close/>
                    </a:path>
                  </a:pathLst>
                </a:custGeom>
                <a:solidFill>
                  <a:srgbClr val="F9C700"/>
                </a:solidFill>
              </p:spPr>
              <p:txBody>
                <a:bodyPr wrap="square" lIns="0" tIns="0" rIns="0" bIns="0" rtlCol="0"/>
                <a:lstStyle/>
                <a:p>
                  <a:endParaRPr/>
                </a:p>
              </p:txBody>
            </p:sp>
            <p:sp>
              <p:nvSpPr>
                <p:cNvPr id="178" name="object 178"/>
                <p:cNvSpPr/>
                <p:nvPr/>
              </p:nvSpPr>
              <p:spPr>
                <a:xfrm>
                  <a:off x="2231897" y="1911350"/>
                  <a:ext cx="272415" cy="12065"/>
                </a:xfrm>
                <a:custGeom>
                  <a:avLst/>
                  <a:gdLst/>
                  <a:ahLst/>
                  <a:cxnLst/>
                  <a:rect l="l" t="t" r="r" b="b"/>
                  <a:pathLst>
                    <a:path w="272414" h="12064">
                      <a:moveTo>
                        <a:pt x="118999" y="0"/>
                      </a:moveTo>
                      <a:lnTo>
                        <a:pt x="71246" y="1524"/>
                      </a:lnTo>
                      <a:lnTo>
                        <a:pt x="26288" y="5841"/>
                      </a:lnTo>
                      <a:lnTo>
                        <a:pt x="9778" y="9016"/>
                      </a:lnTo>
                      <a:lnTo>
                        <a:pt x="6476" y="9016"/>
                      </a:lnTo>
                      <a:lnTo>
                        <a:pt x="6476" y="9651"/>
                      </a:lnTo>
                      <a:lnTo>
                        <a:pt x="4825" y="10033"/>
                      </a:lnTo>
                      <a:lnTo>
                        <a:pt x="6476" y="10033"/>
                      </a:lnTo>
                      <a:lnTo>
                        <a:pt x="6476" y="10287"/>
                      </a:lnTo>
                      <a:lnTo>
                        <a:pt x="0" y="10287"/>
                      </a:lnTo>
                      <a:lnTo>
                        <a:pt x="0" y="11557"/>
                      </a:lnTo>
                      <a:lnTo>
                        <a:pt x="272160" y="11557"/>
                      </a:lnTo>
                      <a:lnTo>
                        <a:pt x="272160" y="10287"/>
                      </a:lnTo>
                      <a:lnTo>
                        <a:pt x="265810" y="10287"/>
                      </a:lnTo>
                      <a:lnTo>
                        <a:pt x="265810" y="10033"/>
                      </a:lnTo>
                      <a:lnTo>
                        <a:pt x="267588" y="10033"/>
                      </a:lnTo>
                      <a:lnTo>
                        <a:pt x="265810" y="9651"/>
                      </a:lnTo>
                      <a:lnTo>
                        <a:pt x="265810" y="9016"/>
                      </a:lnTo>
                      <a:lnTo>
                        <a:pt x="262381" y="9016"/>
                      </a:lnTo>
                      <a:lnTo>
                        <a:pt x="226949" y="2539"/>
                      </a:lnTo>
                      <a:lnTo>
                        <a:pt x="169925" y="253"/>
                      </a:lnTo>
                      <a:lnTo>
                        <a:pt x="118999" y="0"/>
                      </a:lnTo>
                      <a:close/>
                    </a:path>
                  </a:pathLst>
                </a:custGeom>
                <a:solidFill>
                  <a:srgbClr val="F9C600"/>
                </a:solidFill>
              </p:spPr>
              <p:txBody>
                <a:bodyPr wrap="square" lIns="0" tIns="0" rIns="0" bIns="0" rtlCol="0"/>
                <a:lstStyle/>
                <a:p>
                  <a:endParaRPr/>
                </a:p>
              </p:txBody>
            </p:sp>
          </p:grpSp>
          <p:grpSp>
            <p:nvGrpSpPr>
              <p:cNvPr id="179" name="object 179"/>
              <p:cNvGrpSpPr/>
              <p:nvPr/>
            </p:nvGrpSpPr>
            <p:grpSpPr>
              <a:xfrm>
                <a:off x="1416685" y="1923288"/>
                <a:ext cx="807720" cy="414655"/>
                <a:chOff x="1416685" y="1923288"/>
                <a:chExt cx="807720" cy="414655"/>
              </a:xfrm>
            </p:grpSpPr>
            <p:pic>
              <p:nvPicPr>
                <p:cNvPr id="180" name="object 180"/>
                <p:cNvPicPr/>
                <p:nvPr/>
              </p:nvPicPr>
              <p:blipFill>
                <a:blip r:embed="rId4" cstate="print"/>
                <a:stretch>
                  <a:fillRect/>
                </a:stretch>
              </p:blipFill>
              <p:spPr>
                <a:xfrm>
                  <a:off x="1416685" y="2046046"/>
                  <a:ext cx="351726" cy="291896"/>
                </a:xfrm>
                <a:prstGeom prst="rect">
                  <a:avLst/>
                </a:prstGeom>
              </p:spPr>
            </p:pic>
            <p:sp>
              <p:nvSpPr>
                <p:cNvPr id="181" name="object 181"/>
                <p:cNvSpPr/>
                <p:nvPr/>
              </p:nvSpPr>
              <p:spPr>
                <a:xfrm>
                  <a:off x="1766951" y="2042541"/>
                  <a:ext cx="8255" cy="257810"/>
                </a:xfrm>
                <a:custGeom>
                  <a:avLst/>
                  <a:gdLst/>
                  <a:ahLst/>
                  <a:cxnLst/>
                  <a:rect l="l" t="t" r="r" b="b"/>
                  <a:pathLst>
                    <a:path w="8255" h="257810">
                      <a:moveTo>
                        <a:pt x="7874" y="0"/>
                      </a:moveTo>
                      <a:lnTo>
                        <a:pt x="0" y="4318"/>
                      </a:lnTo>
                      <a:lnTo>
                        <a:pt x="0" y="256667"/>
                      </a:lnTo>
                      <a:lnTo>
                        <a:pt x="7874" y="257301"/>
                      </a:lnTo>
                      <a:lnTo>
                        <a:pt x="7874" y="0"/>
                      </a:lnTo>
                      <a:close/>
                    </a:path>
                  </a:pathLst>
                </a:custGeom>
                <a:solidFill>
                  <a:srgbClr val="C42A1F"/>
                </a:solidFill>
              </p:spPr>
              <p:txBody>
                <a:bodyPr wrap="square" lIns="0" tIns="0" rIns="0" bIns="0" rtlCol="0"/>
                <a:lstStyle/>
                <a:p>
                  <a:endParaRPr/>
                </a:p>
              </p:txBody>
            </p:sp>
            <p:sp>
              <p:nvSpPr>
                <p:cNvPr id="182" name="object 182"/>
                <p:cNvSpPr/>
                <p:nvPr/>
              </p:nvSpPr>
              <p:spPr>
                <a:xfrm>
                  <a:off x="1773301" y="2036064"/>
                  <a:ext cx="14604" cy="264795"/>
                </a:xfrm>
                <a:custGeom>
                  <a:avLst/>
                  <a:gdLst/>
                  <a:ahLst/>
                  <a:cxnLst/>
                  <a:rect l="l" t="t" r="r" b="b"/>
                  <a:pathLst>
                    <a:path w="14605" h="264794">
                      <a:moveTo>
                        <a:pt x="14097" y="0"/>
                      </a:moveTo>
                      <a:lnTo>
                        <a:pt x="11303" y="0"/>
                      </a:lnTo>
                      <a:lnTo>
                        <a:pt x="11303" y="2539"/>
                      </a:lnTo>
                      <a:lnTo>
                        <a:pt x="11049" y="2539"/>
                      </a:lnTo>
                      <a:lnTo>
                        <a:pt x="11049" y="1397"/>
                      </a:lnTo>
                      <a:lnTo>
                        <a:pt x="0" y="7365"/>
                      </a:lnTo>
                      <a:lnTo>
                        <a:pt x="0" y="263651"/>
                      </a:lnTo>
                      <a:lnTo>
                        <a:pt x="11049" y="264668"/>
                      </a:lnTo>
                      <a:lnTo>
                        <a:pt x="11049" y="264413"/>
                      </a:lnTo>
                      <a:lnTo>
                        <a:pt x="14097" y="264413"/>
                      </a:lnTo>
                      <a:lnTo>
                        <a:pt x="14097" y="0"/>
                      </a:lnTo>
                      <a:close/>
                    </a:path>
                  </a:pathLst>
                </a:custGeom>
                <a:solidFill>
                  <a:srgbClr val="C32A1F"/>
                </a:solidFill>
              </p:spPr>
              <p:txBody>
                <a:bodyPr wrap="square" lIns="0" tIns="0" rIns="0" bIns="0" rtlCol="0"/>
                <a:lstStyle/>
                <a:p>
                  <a:endParaRPr/>
                </a:p>
              </p:txBody>
            </p:sp>
            <p:sp>
              <p:nvSpPr>
                <p:cNvPr id="183" name="object 183"/>
                <p:cNvSpPr/>
                <p:nvPr/>
              </p:nvSpPr>
              <p:spPr>
                <a:xfrm>
                  <a:off x="1785874" y="2029841"/>
                  <a:ext cx="14604" cy="273050"/>
                </a:xfrm>
                <a:custGeom>
                  <a:avLst/>
                  <a:gdLst/>
                  <a:ahLst/>
                  <a:cxnLst/>
                  <a:rect l="l" t="t" r="r" b="b"/>
                  <a:pathLst>
                    <a:path w="14605" h="273050">
                      <a:moveTo>
                        <a:pt x="14350" y="0"/>
                      </a:moveTo>
                      <a:lnTo>
                        <a:pt x="10921" y="1524"/>
                      </a:lnTo>
                      <a:lnTo>
                        <a:pt x="10921" y="1143"/>
                      </a:lnTo>
                      <a:lnTo>
                        <a:pt x="9143" y="1143"/>
                      </a:lnTo>
                      <a:lnTo>
                        <a:pt x="9143" y="3683"/>
                      </a:lnTo>
                      <a:lnTo>
                        <a:pt x="7874" y="3683"/>
                      </a:lnTo>
                      <a:lnTo>
                        <a:pt x="7874" y="2412"/>
                      </a:lnTo>
                      <a:lnTo>
                        <a:pt x="6476" y="2412"/>
                      </a:lnTo>
                      <a:lnTo>
                        <a:pt x="6350" y="4953"/>
                      </a:lnTo>
                      <a:lnTo>
                        <a:pt x="2539" y="4953"/>
                      </a:lnTo>
                      <a:lnTo>
                        <a:pt x="2539" y="6223"/>
                      </a:lnTo>
                      <a:lnTo>
                        <a:pt x="0" y="6223"/>
                      </a:lnTo>
                      <a:lnTo>
                        <a:pt x="0" y="270637"/>
                      </a:lnTo>
                      <a:lnTo>
                        <a:pt x="2031" y="270637"/>
                      </a:lnTo>
                      <a:lnTo>
                        <a:pt x="2031" y="271907"/>
                      </a:lnTo>
                      <a:lnTo>
                        <a:pt x="9398" y="271907"/>
                      </a:lnTo>
                      <a:lnTo>
                        <a:pt x="14350" y="272796"/>
                      </a:lnTo>
                      <a:lnTo>
                        <a:pt x="14350" y="0"/>
                      </a:lnTo>
                      <a:close/>
                    </a:path>
                  </a:pathLst>
                </a:custGeom>
                <a:solidFill>
                  <a:srgbClr val="C22A1F"/>
                </a:solidFill>
              </p:spPr>
              <p:txBody>
                <a:bodyPr wrap="square" lIns="0" tIns="0" rIns="0" bIns="0" rtlCol="0"/>
                <a:lstStyle/>
                <a:p>
                  <a:endParaRPr/>
                </a:p>
              </p:txBody>
            </p:sp>
            <p:sp>
              <p:nvSpPr>
                <p:cNvPr id="184" name="object 184"/>
                <p:cNvSpPr/>
                <p:nvPr/>
              </p:nvSpPr>
              <p:spPr>
                <a:xfrm>
                  <a:off x="1798320" y="2022348"/>
                  <a:ext cx="17780" cy="282575"/>
                </a:xfrm>
                <a:custGeom>
                  <a:avLst/>
                  <a:gdLst/>
                  <a:ahLst/>
                  <a:cxnLst/>
                  <a:rect l="l" t="t" r="r" b="b"/>
                  <a:pathLst>
                    <a:path w="17780" h="282575">
                      <a:moveTo>
                        <a:pt x="17399" y="0"/>
                      </a:moveTo>
                      <a:lnTo>
                        <a:pt x="0" y="8381"/>
                      </a:lnTo>
                      <a:lnTo>
                        <a:pt x="0" y="280035"/>
                      </a:lnTo>
                      <a:lnTo>
                        <a:pt x="17399" y="282575"/>
                      </a:lnTo>
                      <a:lnTo>
                        <a:pt x="17399" y="0"/>
                      </a:lnTo>
                      <a:close/>
                    </a:path>
                  </a:pathLst>
                </a:custGeom>
                <a:solidFill>
                  <a:srgbClr val="C12A1F"/>
                </a:solidFill>
              </p:spPr>
              <p:txBody>
                <a:bodyPr wrap="square" lIns="0" tIns="0" rIns="0" bIns="0" rtlCol="0"/>
                <a:lstStyle/>
                <a:p>
                  <a:endParaRPr/>
                </a:p>
              </p:txBody>
            </p:sp>
            <p:sp>
              <p:nvSpPr>
                <p:cNvPr id="185" name="object 185"/>
                <p:cNvSpPr/>
                <p:nvPr/>
              </p:nvSpPr>
              <p:spPr>
                <a:xfrm>
                  <a:off x="1814195" y="2019300"/>
                  <a:ext cx="8255" cy="287020"/>
                </a:xfrm>
                <a:custGeom>
                  <a:avLst/>
                  <a:gdLst/>
                  <a:ahLst/>
                  <a:cxnLst/>
                  <a:rect l="l" t="t" r="r" b="b"/>
                  <a:pathLst>
                    <a:path w="8255" h="287019">
                      <a:moveTo>
                        <a:pt x="8000" y="0"/>
                      </a:moveTo>
                      <a:lnTo>
                        <a:pt x="0" y="3810"/>
                      </a:lnTo>
                      <a:lnTo>
                        <a:pt x="0" y="285496"/>
                      </a:lnTo>
                      <a:lnTo>
                        <a:pt x="8000" y="286638"/>
                      </a:lnTo>
                      <a:lnTo>
                        <a:pt x="8000" y="0"/>
                      </a:lnTo>
                      <a:close/>
                    </a:path>
                  </a:pathLst>
                </a:custGeom>
                <a:solidFill>
                  <a:srgbClr val="C02A1F"/>
                </a:solidFill>
              </p:spPr>
              <p:txBody>
                <a:bodyPr wrap="square" lIns="0" tIns="0" rIns="0" bIns="0" rtlCol="0"/>
                <a:lstStyle/>
                <a:p>
                  <a:endParaRPr/>
                </a:p>
              </p:txBody>
            </p:sp>
            <p:sp>
              <p:nvSpPr>
                <p:cNvPr id="186" name="object 186"/>
                <p:cNvSpPr/>
                <p:nvPr/>
              </p:nvSpPr>
              <p:spPr>
                <a:xfrm>
                  <a:off x="1820672" y="2016252"/>
                  <a:ext cx="8255" cy="290830"/>
                </a:xfrm>
                <a:custGeom>
                  <a:avLst/>
                  <a:gdLst/>
                  <a:ahLst/>
                  <a:cxnLst/>
                  <a:rect l="l" t="t" r="r" b="b"/>
                  <a:pathLst>
                    <a:path w="8255" h="290830">
                      <a:moveTo>
                        <a:pt x="7873" y="0"/>
                      </a:moveTo>
                      <a:lnTo>
                        <a:pt x="0" y="3810"/>
                      </a:lnTo>
                      <a:lnTo>
                        <a:pt x="0" y="289433"/>
                      </a:lnTo>
                      <a:lnTo>
                        <a:pt x="7873" y="290702"/>
                      </a:lnTo>
                      <a:lnTo>
                        <a:pt x="7873" y="0"/>
                      </a:lnTo>
                      <a:close/>
                    </a:path>
                  </a:pathLst>
                </a:custGeom>
                <a:solidFill>
                  <a:srgbClr val="C02B1F"/>
                </a:solidFill>
              </p:spPr>
              <p:txBody>
                <a:bodyPr wrap="square" lIns="0" tIns="0" rIns="0" bIns="0" rtlCol="0"/>
                <a:lstStyle/>
                <a:p>
                  <a:endParaRPr/>
                </a:p>
              </p:txBody>
            </p:sp>
            <p:sp>
              <p:nvSpPr>
                <p:cNvPr id="187" name="object 187"/>
                <p:cNvSpPr/>
                <p:nvPr/>
              </p:nvSpPr>
              <p:spPr>
                <a:xfrm>
                  <a:off x="1827022" y="2009394"/>
                  <a:ext cx="17145" cy="300355"/>
                </a:xfrm>
                <a:custGeom>
                  <a:avLst/>
                  <a:gdLst/>
                  <a:ahLst/>
                  <a:cxnLst/>
                  <a:rect l="l" t="t" r="r" b="b"/>
                  <a:pathLst>
                    <a:path w="17144" h="300355">
                      <a:moveTo>
                        <a:pt x="17144" y="0"/>
                      </a:moveTo>
                      <a:lnTo>
                        <a:pt x="14731" y="0"/>
                      </a:lnTo>
                      <a:lnTo>
                        <a:pt x="14731" y="2539"/>
                      </a:lnTo>
                      <a:lnTo>
                        <a:pt x="14096" y="2539"/>
                      </a:lnTo>
                      <a:lnTo>
                        <a:pt x="14096" y="1523"/>
                      </a:lnTo>
                      <a:lnTo>
                        <a:pt x="4571" y="5587"/>
                      </a:lnTo>
                      <a:lnTo>
                        <a:pt x="4571" y="5079"/>
                      </a:lnTo>
                      <a:lnTo>
                        <a:pt x="4190" y="5079"/>
                      </a:lnTo>
                      <a:lnTo>
                        <a:pt x="4190" y="5714"/>
                      </a:lnTo>
                      <a:lnTo>
                        <a:pt x="3047" y="6350"/>
                      </a:lnTo>
                      <a:lnTo>
                        <a:pt x="1396" y="6350"/>
                      </a:lnTo>
                      <a:lnTo>
                        <a:pt x="1396" y="7619"/>
                      </a:lnTo>
                      <a:lnTo>
                        <a:pt x="0" y="7619"/>
                      </a:lnTo>
                      <a:lnTo>
                        <a:pt x="0" y="297433"/>
                      </a:lnTo>
                      <a:lnTo>
                        <a:pt x="3047" y="297433"/>
                      </a:lnTo>
                      <a:lnTo>
                        <a:pt x="3047" y="297814"/>
                      </a:lnTo>
                      <a:lnTo>
                        <a:pt x="13080" y="299338"/>
                      </a:lnTo>
                      <a:lnTo>
                        <a:pt x="13080" y="299973"/>
                      </a:lnTo>
                      <a:lnTo>
                        <a:pt x="14731" y="299973"/>
                      </a:lnTo>
                      <a:lnTo>
                        <a:pt x="14731" y="298703"/>
                      </a:lnTo>
                      <a:lnTo>
                        <a:pt x="16001" y="298703"/>
                      </a:lnTo>
                      <a:lnTo>
                        <a:pt x="16001" y="296163"/>
                      </a:lnTo>
                      <a:lnTo>
                        <a:pt x="17144" y="296163"/>
                      </a:lnTo>
                      <a:lnTo>
                        <a:pt x="17144" y="0"/>
                      </a:lnTo>
                      <a:close/>
                    </a:path>
                  </a:pathLst>
                </a:custGeom>
                <a:solidFill>
                  <a:srgbClr val="BC2B1F"/>
                </a:solidFill>
              </p:spPr>
              <p:txBody>
                <a:bodyPr wrap="square" lIns="0" tIns="0" rIns="0" bIns="0" rtlCol="0"/>
                <a:lstStyle/>
                <a:p>
                  <a:endParaRPr/>
                </a:p>
              </p:txBody>
            </p:sp>
            <p:sp>
              <p:nvSpPr>
                <p:cNvPr id="188" name="object 188"/>
                <p:cNvSpPr/>
                <p:nvPr/>
              </p:nvSpPr>
              <p:spPr>
                <a:xfrm>
                  <a:off x="1842643" y="2004314"/>
                  <a:ext cx="14604" cy="303530"/>
                </a:xfrm>
                <a:custGeom>
                  <a:avLst/>
                  <a:gdLst/>
                  <a:ahLst/>
                  <a:cxnLst/>
                  <a:rect l="l" t="t" r="r" b="b"/>
                  <a:pathLst>
                    <a:path w="14605" h="303530">
                      <a:moveTo>
                        <a:pt x="14224" y="0"/>
                      </a:moveTo>
                      <a:lnTo>
                        <a:pt x="0" y="5969"/>
                      </a:lnTo>
                      <a:lnTo>
                        <a:pt x="0" y="303149"/>
                      </a:lnTo>
                      <a:lnTo>
                        <a:pt x="14224" y="280288"/>
                      </a:lnTo>
                      <a:lnTo>
                        <a:pt x="14224" y="0"/>
                      </a:lnTo>
                      <a:close/>
                    </a:path>
                  </a:pathLst>
                </a:custGeom>
                <a:solidFill>
                  <a:srgbClr val="BB2B1F"/>
                </a:solidFill>
              </p:spPr>
              <p:txBody>
                <a:bodyPr wrap="square" lIns="0" tIns="0" rIns="0" bIns="0" rtlCol="0"/>
                <a:lstStyle/>
                <a:p>
                  <a:endParaRPr/>
                </a:p>
              </p:txBody>
            </p:sp>
            <p:sp>
              <p:nvSpPr>
                <p:cNvPr id="189" name="object 189"/>
                <p:cNvSpPr/>
                <p:nvPr/>
              </p:nvSpPr>
              <p:spPr>
                <a:xfrm>
                  <a:off x="1855343" y="1999234"/>
                  <a:ext cx="14604" cy="288290"/>
                </a:xfrm>
                <a:custGeom>
                  <a:avLst/>
                  <a:gdLst/>
                  <a:ahLst/>
                  <a:cxnLst/>
                  <a:rect l="l" t="t" r="r" b="b"/>
                  <a:pathLst>
                    <a:path w="14605" h="288289">
                      <a:moveTo>
                        <a:pt x="14096" y="0"/>
                      </a:moveTo>
                      <a:lnTo>
                        <a:pt x="12064" y="0"/>
                      </a:lnTo>
                      <a:lnTo>
                        <a:pt x="12064" y="1269"/>
                      </a:lnTo>
                      <a:lnTo>
                        <a:pt x="11049" y="1269"/>
                      </a:lnTo>
                      <a:lnTo>
                        <a:pt x="11049" y="1015"/>
                      </a:lnTo>
                      <a:lnTo>
                        <a:pt x="10540" y="1269"/>
                      </a:lnTo>
                      <a:lnTo>
                        <a:pt x="9525" y="1269"/>
                      </a:lnTo>
                      <a:lnTo>
                        <a:pt x="9525" y="1650"/>
                      </a:lnTo>
                      <a:lnTo>
                        <a:pt x="0" y="5714"/>
                      </a:lnTo>
                      <a:lnTo>
                        <a:pt x="0" y="287781"/>
                      </a:lnTo>
                      <a:lnTo>
                        <a:pt x="9525" y="272795"/>
                      </a:lnTo>
                      <a:lnTo>
                        <a:pt x="9525" y="273176"/>
                      </a:lnTo>
                      <a:lnTo>
                        <a:pt x="11556" y="273176"/>
                      </a:lnTo>
                      <a:lnTo>
                        <a:pt x="11556" y="265556"/>
                      </a:lnTo>
                      <a:lnTo>
                        <a:pt x="14096" y="265556"/>
                      </a:lnTo>
                      <a:lnTo>
                        <a:pt x="14096" y="0"/>
                      </a:lnTo>
                      <a:close/>
                    </a:path>
                  </a:pathLst>
                </a:custGeom>
                <a:solidFill>
                  <a:srgbClr val="BA2B1F"/>
                </a:solidFill>
              </p:spPr>
              <p:txBody>
                <a:bodyPr wrap="square" lIns="0" tIns="0" rIns="0" bIns="0" rtlCol="0"/>
                <a:lstStyle/>
                <a:p>
                  <a:endParaRPr/>
                </a:p>
              </p:txBody>
            </p:sp>
            <p:sp>
              <p:nvSpPr>
                <p:cNvPr id="190" name="object 190"/>
                <p:cNvSpPr/>
                <p:nvPr/>
              </p:nvSpPr>
              <p:spPr>
                <a:xfrm>
                  <a:off x="1867916" y="1992884"/>
                  <a:ext cx="17780" cy="274955"/>
                </a:xfrm>
                <a:custGeom>
                  <a:avLst/>
                  <a:gdLst/>
                  <a:ahLst/>
                  <a:cxnLst/>
                  <a:rect l="l" t="t" r="r" b="b"/>
                  <a:pathLst>
                    <a:path w="17780" h="274955">
                      <a:moveTo>
                        <a:pt x="17398" y="0"/>
                      </a:moveTo>
                      <a:lnTo>
                        <a:pt x="10667" y="2539"/>
                      </a:lnTo>
                      <a:lnTo>
                        <a:pt x="8889" y="2539"/>
                      </a:lnTo>
                      <a:lnTo>
                        <a:pt x="8889" y="3810"/>
                      </a:lnTo>
                      <a:lnTo>
                        <a:pt x="5587" y="3810"/>
                      </a:lnTo>
                      <a:lnTo>
                        <a:pt x="5587" y="5079"/>
                      </a:lnTo>
                      <a:lnTo>
                        <a:pt x="2539" y="5079"/>
                      </a:lnTo>
                      <a:lnTo>
                        <a:pt x="2539" y="6350"/>
                      </a:lnTo>
                      <a:lnTo>
                        <a:pt x="0" y="6350"/>
                      </a:lnTo>
                      <a:lnTo>
                        <a:pt x="0" y="274446"/>
                      </a:lnTo>
                      <a:lnTo>
                        <a:pt x="634" y="274446"/>
                      </a:lnTo>
                      <a:lnTo>
                        <a:pt x="634" y="271906"/>
                      </a:lnTo>
                      <a:lnTo>
                        <a:pt x="3175" y="271906"/>
                      </a:lnTo>
                      <a:lnTo>
                        <a:pt x="3175" y="269366"/>
                      </a:lnTo>
                      <a:lnTo>
                        <a:pt x="5333" y="269366"/>
                      </a:lnTo>
                      <a:lnTo>
                        <a:pt x="5333" y="263016"/>
                      </a:lnTo>
                      <a:lnTo>
                        <a:pt x="6350" y="263016"/>
                      </a:lnTo>
                      <a:lnTo>
                        <a:pt x="6350" y="264287"/>
                      </a:lnTo>
                      <a:lnTo>
                        <a:pt x="8762" y="264287"/>
                      </a:lnTo>
                      <a:lnTo>
                        <a:pt x="8762" y="257937"/>
                      </a:lnTo>
                      <a:lnTo>
                        <a:pt x="9397" y="257937"/>
                      </a:lnTo>
                      <a:lnTo>
                        <a:pt x="9397" y="260223"/>
                      </a:lnTo>
                      <a:lnTo>
                        <a:pt x="17398" y="248665"/>
                      </a:lnTo>
                      <a:lnTo>
                        <a:pt x="17398" y="0"/>
                      </a:lnTo>
                      <a:close/>
                    </a:path>
                  </a:pathLst>
                </a:custGeom>
                <a:solidFill>
                  <a:srgbClr val="B92B1F"/>
                </a:solidFill>
              </p:spPr>
              <p:txBody>
                <a:bodyPr wrap="square" lIns="0" tIns="0" rIns="0" bIns="0" rtlCol="0"/>
                <a:lstStyle/>
                <a:p>
                  <a:endParaRPr/>
                </a:p>
              </p:txBody>
            </p:sp>
            <p:sp>
              <p:nvSpPr>
                <p:cNvPr id="191" name="object 191"/>
                <p:cNvSpPr/>
                <p:nvPr/>
              </p:nvSpPr>
              <p:spPr>
                <a:xfrm>
                  <a:off x="1883791" y="1987804"/>
                  <a:ext cx="13970" cy="255904"/>
                </a:xfrm>
                <a:custGeom>
                  <a:avLst/>
                  <a:gdLst/>
                  <a:ahLst/>
                  <a:cxnLst/>
                  <a:rect l="l" t="t" r="r" b="b"/>
                  <a:pathLst>
                    <a:path w="13969" h="255905">
                      <a:moveTo>
                        <a:pt x="13969" y="0"/>
                      </a:moveTo>
                      <a:lnTo>
                        <a:pt x="12191" y="0"/>
                      </a:lnTo>
                      <a:lnTo>
                        <a:pt x="12191" y="2540"/>
                      </a:lnTo>
                      <a:lnTo>
                        <a:pt x="10921" y="2540"/>
                      </a:lnTo>
                      <a:lnTo>
                        <a:pt x="10921" y="1650"/>
                      </a:lnTo>
                      <a:lnTo>
                        <a:pt x="0" y="5715"/>
                      </a:lnTo>
                      <a:lnTo>
                        <a:pt x="0" y="255905"/>
                      </a:lnTo>
                      <a:lnTo>
                        <a:pt x="9906" y="241426"/>
                      </a:lnTo>
                      <a:lnTo>
                        <a:pt x="11175" y="241426"/>
                      </a:lnTo>
                      <a:lnTo>
                        <a:pt x="11175" y="237617"/>
                      </a:lnTo>
                      <a:lnTo>
                        <a:pt x="13334" y="237617"/>
                      </a:lnTo>
                      <a:lnTo>
                        <a:pt x="13334" y="235076"/>
                      </a:lnTo>
                      <a:lnTo>
                        <a:pt x="13969" y="235076"/>
                      </a:lnTo>
                      <a:lnTo>
                        <a:pt x="13969" y="0"/>
                      </a:lnTo>
                      <a:close/>
                    </a:path>
                  </a:pathLst>
                </a:custGeom>
                <a:solidFill>
                  <a:srgbClr val="B82B1F"/>
                </a:solidFill>
              </p:spPr>
              <p:txBody>
                <a:bodyPr wrap="square" lIns="0" tIns="0" rIns="0" bIns="0" rtlCol="0"/>
                <a:lstStyle/>
                <a:p>
                  <a:endParaRPr/>
                </a:p>
              </p:txBody>
            </p:sp>
            <p:pic>
              <p:nvPicPr>
                <p:cNvPr id="192" name="object 192"/>
                <p:cNvPicPr/>
                <p:nvPr/>
              </p:nvPicPr>
              <p:blipFill>
                <a:blip r:embed="rId5" cstate="print"/>
                <a:stretch>
                  <a:fillRect/>
                </a:stretch>
              </p:blipFill>
              <p:spPr>
                <a:xfrm>
                  <a:off x="1896237" y="1923288"/>
                  <a:ext cx="328168" cy="302133"/>
                </a:xfrm>
                <a:prstGeom prst="rect">
                  <a:avLst/>
                </a:prstGeom>
              </p:spPr>
            </p:pic>
          </p:grpSp>
          <p:grpSp>
            <p:nvGrpSpPr>
              <p:cNvPr id="193" name="object 193"/>
              <p:cNvGrpSpPr/>
              <p:nvPr/>
            </p:nvGrpSpPr>
            <p:grpSpPr>
              <a:xfrm>
                <a:off x="2487167" y="1916683"/>
                <a:ext cx="749300" cy="408940"/>
                <a:chOff x="2487167" y="1916683"/>
                <a:chExt cx="749300" cy="408940"/>
              </a:xfrm>
            </p:grpSpPr>
            <p:pic>
              <p:nvPicPr>
                <p:cNvPr id="194" name="object 194"/>
                <p:cNvPicPr/>
                <p:nvPr/>
              </p:nvPicPr>
              <p:blipFill>
                <a:blip r:embed="rId6" cstate="print"/>
                <a:stretch>
                  <a:fillRect/>
                </a:stretch>
              </p:blipFill>
              <p:spPr>
                <a:xfrm>
                  <a:off x="2487167" y="1916683"/>
                  <a:ext cx="182753" cy="230504"/>
                </a:xfrm>
                <a:prstGeom prst="rect">
                  <a:avLst/>
                </a:prstGeom>
              </p:spPr>
            </p:pic>
            <p:sp>
              <p:nvSpPr>
                <p:cNvPr id="195" name="object 195"/>
                <p:cNvSpPr/>
                <p:nvPr/>
              </p:nvSpPr>
              <p:spPr>
                <a:xfrm>
                  <a:off x="2668396" y="1928113"/>
                  <a:ext cx="18415" cy="260985"/>
                </a:xfrm>
                <a:custGeom>
                  <a:avLst/>
                  <a:gdLst/>
                  <a:ahLst/>
                  <a:cxnLst/>
                  <a:rect l="l" t="t" r="r" b="b"/>
                  <a:pathLst>
                    <a:path w="18414" h="260985">
                      <a:moveTo>
                        <a:pt x="0" y="0"/>
                      </a:moveTo>
                      <a:lnTo>
                        <a:pt x="0" y="215264"/>
                      </a:lnTo>
                      <a:lnTo>
                        <a:pt x="11302" y="243966"/>
                      </a:lnTo>
                      <a:lnTo>
                        <a:pt x="11302" y="247776"/>
                      </a:lnTo>
                      <a:lnTo>
                        <a:pt x="13842" y="247776"/>
                      </a:lnTo>
                      <a:lnTo>
                        <a:pt x="13842" y="252857"/>
                      </a:lnTo>
                      <a:lnTo>
                        <a:pt x="14604" y="252857"/>
                      </a:lnTo>
                      <a:lnTo>
                        <a:pt x="14604" y="247776"/>
                      </a:lnTo>
                      <a:lnTo>
                        <a:pt x="15239" y="247776"/>
                      </a:lnTo>
                      <a:lnTo>
                        <a:pt x="15239" y="260476"/>
                      </a:lnTo>
                      <a:lnTo>
                        <a:pt x="17906" y="260476"/>
                      </a:lnTo>
                      <a:lnTo>
                        <a:pt x="17779" y="2412"/>
                      </a:lnTo>
                      <a:lnTo>
                        <a:pt x="11556" y="2412"/>
                      </a:lnTo>
                      <a:lnTo>
                        <a:pt x="11556" y="1905"/>
                      </a:lnTo>
                      <a:lnTo>
                        <a:pt x="11175" y="1777"/>
                      </a:lnTo>
                      <a:lnTo>
                        <a:pt x="11175" y="1143"/>
                      </a:lnTo>
                      <a:lnTo>
                        <a:pt x="9778" y="1143"/>
                      </a:lnTo>
                      <a:lnTo>
                        <a:pt x="9778" y="1650"/>
                      </a:lnTo>
                      <a:lnTo>
                        <a:pt x="0" y="0"/>
                      </a:lnTo>
                      <a:close/>
                    </a:path>
                  </a:pathLst>
                </a:custGeom>
                <a:solidFill>
                  <a:srgbClr val="D02A1D"/>
                </a:solidFill>
              </p:spPr>
              <p:txBody>
                <a:bodyPr wrap="square" lIns="0" tIns="0" rIns="0" bIns="0" rtlCol="0"/>
                <a:lstStyle/>
                <a:p>
                  <a:endParaRPr/>
                </a:p>
              </p:txBody>
            </p:sp>
            <p:sp>
              <p:nvSpPr>
                <p:cNvPr id="196" name="object 196"/>
                <p:cNvSpPr/>
                <p:nvPr/>
              </p:nvSpPr>
              <p:spPr>
                <a:xfrm>
                  <a:off x="2684779" y="1930907"/>
                  <a:ext cx="15240" cy="292735"/>
                </a:xfrm>
                <a:custGeom>
                  <a:avLst/>
                  <a:gdLst/>
                  <a:ahLst/>
                  <a:cxnLst/>
                  <a:rect l="l" t="t" r="r" b="b"/>
                  <a:pathLst>
                    <a:path w="15239" h="292735">
                      <a:moveTo>
                        <a:pt x="0" y="0"/>
                      </a:moveTo>
                      <a:lnTo>
                        <a:pt x="0" y="254253"/>
                      </a:lnTo>
                      <a:lnTo>
                        <a:pt x="14731" y="292480"/>
                      </a:lnTo>
                      <a:lnTo>
                        <a:pt x="14731" y="3301"/>
                      </a:lnTo>
                      <a:lnTo>
                        <a:pt x="0" y="0"/>
                      </a:lnTo>
                      <a:close/>
                    </a:path>
                  </a:pathLst>
                </a:custGeom>
                <a:solidFill>
                  <a:srgbClr val="CF2A1D"/>
                </a:solidFill>
              </p:spPr>
              <p:txBody>
                <a:bodyPr wrap="square" lIns="0" tIns="0" rIns="0" bIns="0" rtlCol="0"/>
                <a:lstStyle/>
                <a:p>
                  <a:endParaRPr/>
                </a:p>
              </p:txBody>
            </p:sp>
            <p:sp>
              <p:nvSpPr>
                <p:cNvPr id="197" name="object 197"/>
                <p:cNvSpPr/>
                <p:nvPr/>
              </p:nvSpPr>
              <p:spPr>
                <a:xfrm>
                  <a:off x="2697987" y="1934336"/>
                  <a:ext cx="18415" cy="329565"/>
                </a:xfrm>
                <a:custGeom>
                  <a:avLst/>
                  <a:gdLst/>
                  <a:ahLst/>
                  <a:cxnLst/>
                  <a:rect l="l" t="t" r="r" b="b"/>
                  <a:pathLst>
                    <a:path w="18414" h="329564">
                      <a:moveTo>
                        <a:pt x="4953" y="0"/>
                      </a:moveTo>
                      <a:lnTo>
                        <a:pt x="0" y="0"/>
                      </a:lnTo>
                      <a:lnTo>
                        <a:pt x="0" y="284734"/>
                      </a:lnTo>
                      <a:lnTo>
                        <a:pt x="888" y="284734"/>
                      </a:lnTo>
                      <a:lnTo>
                        <a:pt x="888" y="289813"/>
                      </a:lnTo>
                      <a:lnTo>
                        <a:pt x="3301" y="289813"/>
                      </a:lnTo>
                      <a:lnTo>
                        <a:pt x="3429" y="297434"/>
                      </a:lnTo>
                      <a:lnTo>
                        <a:pt x="4953" y="297434"/>
                      </a:lnTo>
                      <a:lnTo>
                        <a:pt x="17906" y="329564"/>
                      </a:lnTo>
                      <a:lnTo>
                        <a:pt x="17906" y="3428"/>
                      </a:lnTo>
                      <a:lnTo>
                        <a:pt x="4953" y="508"/>
                      </a:lnTo>
                      <a:lnTo>
                        <a:pt x="4953" y="0"/>
                      </a:lnTo>
                      <a:close/>
                    </a:path>
                  </a:pathLst>
                </a:custGeom>
                <a:solidFill>
                  <a:srgbClr val="CE2A1E"/>
                </a:solidFill>
              </p:spPr>
              <p:txBody>
                <a:bodyPr wrap="square" lIns="0" tIns="0" rIns="0" bIns="0" rtlCol="0"/>
                <a:lstStyle/>
                <a:p>
                  <a:endParaRPr/>
                </a:p>
              </p:txBody>
            </p:sp>
            <p:sp>
              <p:nvSpPr>
                <p:cNvPr id="198" name="object 198"/>
                <p:cNvSpPr/>
                <p:nvPr/>
              </p:nvSpPr>
              <p:spPr>
                <a:xfrm>
                  <a:off x="2714370" y="1936876"/>
                  <a:ext cx="15240" cy="356870"/>
                </a:xfrm>
                <a:custGeom>
                  <a:avLst/>
                  <a:gdLst/>
                  <a:ahLst/>
                  <a:cxnLst/>
                  <a:rect l="l" t="t" r="r" b="b"/>
                  <a:pathLst>
                    <a:path w="15239" h="356869">
                      <a:moveTo>
                        <a:pt x="508" y="0"/>
                      </a:moveTo>
                      <a:lnTo>
                        <a:pt x="0" y="0"/>
                      </a:lnTo>
                      <a:lnTo>
                        <a:pt x="0" y="322834"/>
                      </a:lnTo>
                      <a:lnTo>
                        <a:pt x="1905" y="322834"/>
                      </a:lnTo>
                      <a:lnTo>
                        <a:pt x="1905" y="332994"/>
                      </a:lnTo>
                      <a:lnTo>
                        <a:pt x="4572" y="332994"/>
                      </a:lnTo>
                      <a:lnTo>
                        <a:pt x="4572" y="335534"/>
                      </a:lnTo>
                      <a:lnTo>
                        <a:pt x="4953" y="335534"/>
                      </a:lnTo>
                      <a:lnTo>
                        <a:pt x="4953" y="332994"/>
                      </a:lnTo>
                      <a:lnTo>
                        <a:pt x="6096" y="332994"/>
                      </a:lnTo>
                      <a:lnTo>
                        <a:pt x="6096" y="341884"/>
                      </a:lnTo>
                      <a:lnTo>
                        <a:pt x="8128" y="341884"/>
                      </a:lnTo>
                      <a:lnTo>
                        <a:pt x="15112" y="356870"/>
                      </a:lnTo>
                      <a:lnTo>
                        <a:pt x="15112" y="3937"/>
                      </a:lnTo>
                      <a:lnTo>
                        <a:pt x="6731" y="2032"/>
                      </a:lnTo>
                      <a:lnTo>
                        <a:pt x="6731" y="2539"/>
                      </a:lnTo>
                      <a:lnTo>
                        <a:pt x="6223" y="2539"/>
                      </a:lnTo>
                      <a:lnTo>
                        <a:pt x="6223" y="1270"/>
                      </a:lnTo>
                      <a:lnTo>
                        <a:pt x="508" y="1270"/>
                      </a:lnTo>
                      <a:lnTo>
                        <a:pt x="508" y="0"/>
                      </a:lnTo>
                      <a:close/>
                    </a:path>
                  </a:pathLst>
                </a:custGeom>
                <a:solidFill>
                  <a:srgbClr val="CD2A1E"/>
                </a:solidFill>
              </p:spPr>
              <p:txBody>
                <a:bodyPr wrap="square" lIns="0" tIns="0" rIns="0" bIns="0" rtlCol="0"/>
                <a:lstStyle/>
                <a:p>
                  <a:endParaRPr/>
                </a:p>
              </p:txBody>
            </p:sp>
            <p:sp>
              <p:nvSpPr>
                <p:cNvPr id="199" name="object 199"/>
                <p:cNvSpPr/>
                <p:nvPr/>
              </p:nvSpPr>
              <p:spPr>
                <a:xfrm>
                  <a:off x="2727578" y="1940686"/>
                  <a:ext cx="15240" cy="368935"/>
                </a:xfrm>
                <a:custGeom>
                  <a:avLst/>
                  <a:gdLst/>
                  <a:ahLst/>
                  <a:cxnLst/>
                  <a:rect l="l" t="t" r="r" b="b"/>
                  <a:pathLst>
                    <a:path w="15239" h="368935">
                      <a:moveTo>
                        <a:pt x="3937" y="0"/>
                      </a:moveTo>
                      <a:lnTo>
                        <a:pt x="0" y="0"/>
                      </a:lnTo>
                      <a:lnTo>
                        <a:pt x="0" y="349630"/>
                      </a:lnTo>
                      <a:lnTo>
                        <a:pt x="2539" y="349630"/>
                      </a:lnTo>
                      <a:lnTo>
                        <a:pt x="2539" y="359790"/>
                      </a:lnTo>
                      <a:lnTo>
                        <a:pt x="4952" y="359790"/>
                      </a:lnTo>
                      <a:lnTo>
                        <a:pt x="7619" y="365505"/>
                      </a:lnTo>
                      <a:lnTo>
                        <a:pt x="7619" y="367411"/>
                      </a:lnTo>
                      <a:lnTo>
                        <a:pt x="8762" y="367411"/>
                      </a:lnTo>
                      <a:lnTo>
                        <a:pt x="8762" y="368680"/>
                      </a:lnTo>
                      <a:lnTo>
                        <a:pt x="10540" y="368680"/>
                      </a:lnTo>
                      <a:lnTo>
                        <a:pt x="10540" y="368046"/>
                      </a:lnTo>
                      <a:lnTo>
                        <a:pt x="14985" y="367411"/>
                      </a:lnTo>
                      <a:lnTo>
                        <a:pt x="14985" y="3810"/>
                      </a:lnTo>
                      <a:lnTo>
                        <a:pt x="11556" y="2921"/>
                      </a:lnTo>
                      <a:lnTo>
                        <a:pt x="11556" y="2539"/>
                      </a:lnTo>
                      <a:lnTo>
                        <a:pt x="8381" y="2539"/>
                      </a:lnTo>
                      <a:lnTo>
                        <a:pt x="8381" y="1270"/>
                      </a:lnTo>
                      <a:lnTo>
                        <a:pt x="6731" y="1270"/>
                      </a:lnTo>
                      <a:lnTo>
                        <a:pt x="6731" y="1524"/>
                      </a:lnTo>
                      <a:lnTo>
                        <a:pt x="3937" y="635"/>
                      </a:lnTo>
                      <a:lnTo>
                        <a:pt x="3937" y="0"/>
                      </a:lnTo>
                      <a:close/>
                    </a:path>
                  </a:pathLst>
                </a:custGeom>
                <a:solidFill>
                  <a:srgbClr val="CC2A1E"/>
                </a:solidFill>
              </p:spPr>
              <p:txBody>
                <a:bodyPr wrap="square" lIns="0" tIns="0" rIns="0" bIns="0" rtlCol="0"/>
                <a:lstStyle/>
                <a:p>
                  <a:endParaRPr/>
                </a:p>
              </p:txBody>
            </p:sp>
            <p:sp>
              <p:nvSpPr>
                <p:cNvPr id="200" name="object 200"/>
                <p:cNvSpPr/>
                <p:nvPr/>
              </p:nvSpPr>
              <p:spPr>
                <a:xfrm>
                  <a:off x="2740659" y="1943988"/>
                  <a:ext cx="18415" cy="364490"/>
                </a:xfrm>
                <a:custGeom>
                  <a:avLst/>
                  <a:gdLst/>
                  <a:ahLst/>
                  <a:cxnLst/>
                  <a:rect l="l" t="t" r="r" b="b"/>
                  <a:pathLst>
                    <a:path w="18414" h="364489">
                      <a:moveTo>
                        <a:pt x="0" y="0"/>
                      </a:moveTo>
                      <a:lnTo>
                        <a:pt x="0" y="364363"/>
                      </a:lnTo>
                      <a:lnTo>
                        <a:pt x="18287" y="361950"/>
                      </a:lnTo>
                      <a:lnTo>
                        <a:pt x="18287" y="5207"/>
                      </a:lnTo>
                      <a:lnTo>
                        <a:pt x="0" y="0"/>
                      </a:lnTo>
                      <a:close/>
                    </a:path>
                  </a:pathLst>
                </a:custGeom>
                <a:solidFill>
                  <a:srgbClr val="C82A1E"/>
                </a:solidFill>
              </p:spPr>
              <p:txBody>
                <a:bodyPr wrap="square" lIns="0" tIns="0" rIns="0" bIns="0" rtlCol="0"/>
                <a:lstStyle/>
                <a:p>
                  <a:endParaRPr/>
                </a:p>
              </p:txBody>
            </p:sp>
            <p:sp>
              <p:nvSpPr>
                <p:cNvPr id="201" name="object 201"/>
                <p:cNvSpPr/>
                <p:nvPr/>
              </p:nvSpPr>
              <p:spPr>
                <a:xfrm>
                  <a:off x="2757169" y="1948687"/>
                  <a:ext cx="15240" cy="357505"/>
                </a:xfrm>
                <a:custGeom>
                  <a:avLst/>
                  <a:gdLst/>
                  <a:ahLst/>
                  <a:cxnLst/>
                  <a:rect l="l" t="t" r="r" b="b"/>
                  <a:pathLst>
                    <a:path w="15239" h="357505">
                      <a:moveTo>
                        <a:pt x="0" y="0"/>
                      </a:moveTo>
                      <a:lnTo>
                        <a:pt x="0" y="357504"/>
                      </a:lnTo>
                      <a:lnTo>
                        <a:pt x="14986" y="355473"/>
                      </a:lnTo>
                      <a:lnTo>
                        <a:pt x="14986" y="4317"/>
                      </a:lnTo>
                      <a:lnTo>
                        <a:pt x="0" y="0"/>
                      </a:lnTo>
                      <a:close/>
                    </a:path>
                  </a:pathLst>
                </a:custGeom>
                <a:solidFill>
                  <a:srgbClr val="C72A1E"/>
                </a:solidFill>
              </p:spPr>
              <p:txBody>
                <a:bodyPr wrap="square" lIns="0" tIns="0" rIns="0" bIns="0" rtlCol="0"/>
                <a:lstStyle/>
                <a:p>
                  <a:endParaRPr/>
                </a:p>
              </p:txBody>
            </p:sp>
            <p:sp>
              <p:nvSpPr>
                <p:cNvPr id="202" name="object 202"/>
                <p:cNvSpPr/>
                <p:nvPr/>
              </p:nvSpPr>
              <p:spPr>
                <a:xfrm>
                  <a:off x="2770631" y="1952243"/>
                  <a:ext cx="14604" cy="352425"/>
                </a:xfrm>
                <a:custGeom>
                  <a:avLst/>
                  <a:gdLst/>
                  <a:ahLst/>
                  <a:cxnLst/>
                  <a:rect l="l" t="t" r="r" b="b"/>
                  <a:pathLst>
                    <a:path w="14605" h="352425">
                      <a:moveTo>
                        <a:pt x="1016" y="0"/>
                      </a:moveTo>
                      <a:lnTo>
                        <a:pt x="0" y="0"/>
                      </a:lnTo>
                      <a:lnTo>
                        <a:pt x="0" y="352043"/>
                      </a:lnTo>
                      <a:lnTo>
                        <a:pt x="5587" y="352043"/>
                      </a:lnTo>
                      <a:lnTo>
                        <a:pt x="5587" y="350773"/>
                      </a:lnTo>
                      <a:lnTo>
                        <a:pt x="6350" y="350773"/>
                      </a:lnTo>
                      <a:lnTo>
                        <a:pt x="6350" y="351281"/>
                      </a:lnTo>
                      <a:lnTo>
                        <a:pt x="14605" y="350138"/>
                      </a:lnTo>
                      <a:lnTo>
                        <a:pt x="14605" y="5079"/>
                      </a:lnTo>
                      <a:lnTo>
                        <a:pt x="7874" y="2793"/>
                      </a:lnTo>
                      <a:lnTo>
                        <a:pt x="7874" y="2539"/>
                      </a:lnTo>
                      <a:lnTo>
                        <a:pt x="6350" y="2285"/>
                      </a:lnTo>
                      <a:lnTo>
                        <a:pt x="6350" y="2539"/>
                      </a:lnTo>
                      <a:lnTo>
                        <a:pt x="5206" y="2539"/>
                      </a:lnTo>
                      <a:lnTo>
                        <a:pt x="5206" y="1269"/>
                      </a:lnTo>
                      <a:lnTo>
                        <a:pt x="1016" y="1269"/>
                      </a:lnTo>
                      <a:lnTo>
                        <a:pt x="1016" y="0"/>
                      </a:lnTo>
                      <a:close/>
                    </a:path>
                  </a:pathLst>
                </a:custGeom>
                <a:solidFill>
                  <a:srgbClr val="C62A1E"/>
                </a:solidFill>
              </p:spPr>
              <p:txBody>
                <a:bodyPr wrap="square" lIns="0" tIns="0" rIns="0" bIns="0" rtlCol="0"/>
                <a:lstStyle/>
                <a:p>
                  <a:endParaRPr/>
                </a:p>
              </p:txBody>
            </p:sp>
            <p:sp>
              <p:nvSpPr>
                <p:cNvPr id="203" name="object 203"/>
                <p:cNvSpPr/>
                <p:nvPr/>
              </p:nvSpPr>
              <p:spPr>
                <a:xfrm>
                  <a:off x="2783713" y="1957069"/>
                  <a:ext cx="5080" cy="345440"/>
                </a:xfrm>
                <a:custGeom>
                  <a:avLst/>
                  <a:gdLst/>
                  <a:ahLst/>
                  <a:cxnLst/>
                  <a:rect l="l" t="t" r="r" b="b"/>
                  <a:pathLst>
                    <a:path w="5080" h="345439">
                      <a:moveTo>
                        <a:pt x="4826" y="1270"/>
                      </a:moveTo>
                      <a:lnTo>
                        <a:pt x="3048" y="1270"/>
                      </a:lnTo>
                      <a:lnTo>
                        <a:pt x="3048" y="0"/>
                      </a:lnTo>
                      <a:lnTo>
                        <a:pt x="0" y="0"/>
                      </a:lnTo>
                      <a:lnTo>
                        <a:pt x="0" y="1270"/>
                      </a:lnTo>
                      <a:lnTo>
                        <a:pt x="0" y="344170"/>
                      </a:lnTo>
                      <a:lnTo>
                        <a:pt x="0" y="345440"/>
                      </a:lnTo>
                      <a:lnTo>
                        <a:pt x="2032" y="345440"/>
                      </a:lnTo>
                      <a:lnTo>
                        <a:pt x="2032" y="344170"/>
                      </a:lnTo>
                      <a:lnTo>
                        <a:pt x="4826" y="344170"/>
                      </a:lnTo>
                      <a:lnTo>
                        <a:pt x="4826" y="1270"/>
                      </a:lnTo>
                      <a:close/>
                    </a:path>
                  </a:pathLst>
                </a:custGeom>
                <a:solidFill>
                  <a:srgbClr val="C62A1F"/>
                </a:solidFill>
              </p:spPr>
              <p:txBody>
                <a:bodyPr wrap="square" lIns="0" tIns="0" rIns="0" bIns="0" rtlCol="0"/>
                <a:lstStyle/>
                <a:p>
                  <a:endParaRPr/>
                </a:p>
              </p:txBody>
            </p:sp>
            <p:sp>
              <p:nvSpPr>
                <p:cNvPr id="204" name="object 204"/>
                <p:cNvSpPr/>
                <p:nvPr/>
              </p:nvSpPr>
              <p:spPr>
                <a:xfrm>
                  <a:off x="2786634" y="1957831"/>
                  <a:ext cx="57785" cy="344805"/>
                </a:xfrm>
                <a:custGeom>
                  <a:avLst/>
                  <a:gdLst/>
                  <a:ahLst/>
                  <a:cxnLst/>
                  <a:rect l="l" t="t" r="r" b="b"/>
                  <a:pathLst>
                    <a:path w="57785" h="344805">
                      <a:moveTo>
                        <a:pt x="57785" y="21717"/>
                      </a:moveTo>
                      <a:lnTo>
                        <a:pt x="51435" y="19050"/>
                      </a:lnTo>
                      <a:lnTo>
                        <a:pt x="51435" y="18542"/>
                      </a:lnTo>
                      <a:lnTo>
                        <a:pt x="50038" y="18542"/>
                      </a:lnTo>
                      <a:lnTo>
                        <a:pt x="49530" y="18288"/>
                      </a:lnTo>
                      <a:lnTo>
                        <a:pt x="49530" y="18542"/>
                      </a:lnTo>
                      <a:lnTo>
                        <a:pt x="48514" y="18542"/>
                      </a:lnTo>
                      <a:lnTo>
                        <a:pt x="48514" y="17272"/>
                      </a:lnTo>
                      <a:lnTo>
                        <a:pt x="46863" y="17272"/>
                      </a:lnTo>
                      <a:lnTo>
                        <a:pt x="34925" y="12192"/>
                      </a:lnTo>
                      <a:lnTo>
                        <a:pt x="33020" y="11557"/>
                      </a:lnTo>
                      <a:lnTo>
                        <a:pt x="33020" y="10922"/>
                      </a:lnTo>
                      <a:lnTo>
                        <a:pt x="31242" y="10922"/>
                      </a:lnTo>
                      <a:lnTo>
                        <a:pt x="15113" y="5245"/>
                      </a:lnTo>
                      <a:lnTo>
                        <a:pt x="0" y="0"/>
                      </a:lnTo>
                      <a:lnTo>
                        <a:pt x="0" y="344424"/>
                      </a:lnTo>
                      <a:lnTo>
                        <a:pt x="15113" y="342900"/>
                      </a:lnTo>
                      <a:lnTo>
                        <a:pt x="30734" y="341376"/>
                      </a:lnTo>
                      <a:lnTo>
                        <a:pt x="34925" y="341376"/>
                      </a:lnTo>
                      <a:lnTo>
                        <a:pt x="34925" y="340868"/>
                      </a:lnTo>
                      <a:lnTo>
                        <a:pt x="46482" y="339725"/>
                      </a:lnTo>
                      <a:lnTo>
                        <a:pt x="46482" y="340106"/>
                      </a:lnTo>
                      <a:lnTo>
                        <a:pt x="50038" y="340106"/>
                      </a:lnTo>
                      <a:lnTo>
                        <a:pt x="50038" y="339471"/>
                      </a:lnTo>
                      <a:lnTo>
                        <a:pt x="57785" y="338963"/>
                      </a:lnTo>
                      <a:lnTo>
                        <a:pt x="57785" y="21717"/>
                      </a:lnTo>
                      <a:close/>
                    </a:path>
                  </a:pathLst>
                </a:custGeom>
                <a:solidFill>
                  <a:srgbClr val="C52A1F"/>
                </a:solidFill>
              </p:spPr>
              <p:txBody>
                <a:bodyPr wrap="square" lIns="0" tIns="0" rIns="0" bIns="0" rtlCol="0"/>
                <a:lstStyle/>
                <a:p>
                  <a:endParaRPr/>
                </a:p>
              </p:txBody>
            </p:sp>
            <p:sp>
              <p:nvSpPr>
                <p:cNvPr id="205" name="object 205"/>
                <p:cNvSpPr/>
                <p:nvPr/>
              </p:nvSpPr>
              <p:spPr>
                <a:xfrm>
                  <a:off x="2842894" y="1978913"/>
                  <a:ext cx="18415" cy="318135"/>
                </a:xfrm>
                <a:custGeom>
                  <a:avLst/>
                  <a:gdLst/>
                  <a:ahLst/>
                  <a:cxnLst/>
                  <a:rect l="l" t="t" r="r" b="b"/>
                  <a:pathLst>
                    <a:path w="18414" h="318135">
                      <a:moveTo>
                        <a:pt x="0" y="0"/>
                      </a:moveTo>
                      <a:lnTo>
                        <a:pt x="0" y="317881"/>
                      </a:lnTo>
                      <a:lnTo>
                        <a:pt x="18034" y="316738"/>
                      </a:lnTo>
                      <a:lnTo>
                        <a:pt x="18034" y="7365"/>
                      </a:lnTo>
                      <a:lnTo>
                        <a:pt x="0" y="0"/>
                      </a:lnTo>
                      <a:close/>
                    </a:path>
                  </a:pathLst>
                </a:custGeom>
                <a:solidFill>
                  <a:srgbClr val="C42A1F"/>
                </a:solidFill>
              </p:spPr>
              <p:txBody>
                <a:bodyPr wrap="square" lIns="0" tIns="0" rIns="0" bIns="0" rtlCol="0"/>
                <a:lstStyle/>
                <a:p>
                  <a:endParaRPr/>
                </a:p>
              </p:txBody>
            </p:sp>
            <p:sp>
              <p:nvSpPr>
                <p:cNvPr id="206" name="object 206"/>
                <p:cNvSpPr/>
                <p:nvPr/>
              </p:nvSpPr>
              <p:spPr>
                <a:xfrm>
                  <a:off x="2859404" y="1985263"/>
                  <a:ext cx="15240" cy="310515"/>
                </a:xfrm>
                <a:custGeom>
                  <a:avLst/>
                  <a:gdLst/>
                  <a:ahLst/>
                  <a:cxnLst/>
                  <a:rect l="l" t="t" r="r" b="b"/>
                  <a:pathLst>
                    <a:path w="15239" h="310514">
                      <a:moveTo>
                        <a:pt x="507" y="0"/>
                      </a:moveTo>
                      <a:lnTo>
                        <a:pt x="0" y="0"/>
                      </a:lnTo>
                      <a:lnTo>
                        <a:pt x="0" y="310134"/>
                      </a:lnTo>
                      <a:lnTo>
                        <a:pt x="14858" y="309499"/>
                      </a:lnTo>
                      <a:lnTo>
                        <a:pt x="14858" y="7238"/>
                      </a:lnTo>
                      <a:lnTo>
                        <a:pt x="3556" y="1905"/>
                      </a:lnTo>
                      <a:lnTo>
                        <a:pt x="3556" y="1270"/>
                      </a:lnTo>
                      <a:lnTo>
                        <a:pt x="507" y="1270"/>
                      </a:lnTo>
                      <a:lnTo>
                        <a:pt x="507" y="0"/>
                      </a:lnTo>
                      <a:close/>
                    </a:path>
                  </a:pathLst>
                </a:custGeom>
                <a:solidFill>
                  <a:srgbClr val="C32A1F"/>
                </a:solidFill>
              </p:spPr>
              <p:txBody>
                <a:bodyPr wrap="square" lIns="0" tIns="0" rIns="0" bIns="0" rtlCol="0"/>
                <a:lstStyle/>
                <a:p>
                  <a:endParaRPr/>
                </a:p>
              </p:txBody>
            </p:sp>
            <p:sp>
              <p:nvSpPr>
                <p:cNvPr id="207" name="object 207"/>
                <p:cNvSpPr/>
                <p:nvPr/>
              </p:nvSpPr>
              <p:spPr>
                <a:xfrm>
                  <a:off x="2872486" y="1991359"/>
                  <a:ext cx="15240" cy="303530"/>
                </a:xfrm>
                <a:custGeom>
                  <a:avLst/>
                  <a:gdLst/>
                  <a:ahLst/>
                  <a:cxnLst/>
                  <a:rect l="l" t="t" r="r" b="b"/>
                  <a:pathLst>
                    <a:path w="15239" h="303530">
                      <a:moveTo>
                        <a:pt x="14859" y="7620"/>
                      </a:moveTo>
                      <a:lnTo>
                        <a:pt x="13335" y="7620"/>
                      </a:lnTo>
                      <a:lnTo>
                        <a:pt x="13335" y="5080"/>
                      </a:lnTo>
                      <a:lnTo>
                        <a:pt x="4699" y="5080"/>
                      </a:lnTo>
                      <a:lnTo>
                        <a:pt x="4699" y="0"/>
                      </a:lnTo>
                      <a:lnTo>
                        <a:pt x="0" y="0"/>
                      </a:lnTo>
                      <a:lnTo>
                        <a:pt x="0" y="5080"/>
                      </a:lnTo>
                      <a:lnTo>
                        <a:pt x="0" y="7620"/>
                      </a:lnTo>
                      <a:lnTo>
                        <a:pt x="0" y="302260"/>
                      </a:lnTo>
                      <a:lnTo>
                        <a:pt x="0" y="303530"/>
                      </a:lnTo>
                      <a:lnTo>
                        <a:pt x="9652" y="303530"/>
                      </a:lnTo>
                      <a:lnTo>
                        <a:pt x="9652" y="302260"/>
                      </a:lnTo>
                      <a:lnTo>
                        <a:pt x="14859" y="302260"/>
                      </a:lnTo>
                      <a:lnTo>
                        <a:pt x="14859" y="7620"/>
                      </a:lnTo>
                      <a:close/>
                    </a:path>
                  </a:pathLst>
                </a:custGeom>
                <a:solidFill>
                  <a:srgbClr val="C22A1F"/>
                </a:solidFill>
              </p:spPr>
              <p:txBody>
                <a:bodyPr wrap="square" lIns="0" tIns="0" rIns="0" bIns="0" rtlCol="0"/>
                <a:lstStyle/>
                <a:p>
                  <a:endParaRPr/>
                </a:p>
              </p:txBody>
            </p:sp>
            <p:sp>
              <p:nvSpPr>
                <p:cNvPr id="208" name="object 208"/>
                <p:cNvSpPr/>
                <p:nvPr/>
              </p:nvSpPr>
              <p:spPr>
                <a:xfrm>
                  <a:off x="2885566" y="1997836"/>
                  <a:ext cx="18415" cy="296545"/>
                </a:xfrm>
                <a:custGeom>
                  <a:avLst/>
                  <a:gdLst/>
                  <a:ahLst/>
                  <a:cxnLst/>
                  <a:rect l="l" t="t" r="r" b="b"/>
                  <a:pathLst>
                    <a:path w="18414" h="296544">
                      <a:moveTo>
                        <a:pt x="0" y="0"/>
                      </a:moveTo>
                      <a:lnTo>
                        <a:pt x="0" y="296163"/>
                      </a:lnTo>
                      <a:lnTo>
                        <a:pt x="18414" y="295655"/>
                      </a:lnTo>
                      <a:lnTo>
                        <a:pt x="18414" y="8636"/>
                      </a:lnTo>
                      <a:lnTo>
                        <a:pt x="0" y="0"/>
                      </a:lnTo>
                      <a:close/>
                    </a:path>
                  </a:pathLst>
                </a:custGeom>
                <a:solidFill>
                  <a:srgbClr val="C12A1F"/>
                </a:solidFill>
              </p:spPr>
              <p:txBody>
                <a:bodyPr wrap="square" lIns="0" tIns="0" rIns="0" bIns="0" rtlCol="0"/>
                <a:lstStyle/>
                <a:p>
                  <a:endParaRPr/>
                </a:p>
              </p:txBody>
            </p:sp>
            <p:sp>
              <p:nvSpPr>
                <p:cNvPr id="209" name="object 209"/>
                <p:cNvSpPr/>
                <p:nvPr/>
              </p:nvSpPr>
              <p:spPr>
                <a:xfrm>
                  <a:off x="2902077" y="2005583"/>
                  <a:ext cx="8255" cy="288925"/>
                </a:xfrm>
                <a:custGeom>
                  <a:avLst/>
                  <a:gdLst/>
                  <a:ahLst/>
                  <a:cxnLst/>
                  <a:rect l="l" t="t" r="r" b="b"/>
                  <a:pathLst>
                    <a:path w="8255" h="288925">
                      <a:moveTo>
                        <a:pt x="8255" y="4318"/>
                      </a:moveTo>
                      <a:lnTo>
                        <a:pt x="3810" y="1905"/>
                      </a:lnTo>
                      <a:lnTo>
                        <a:pt x="3810" y="1270"/>
                      </a:lnTo>
                      <a:lnTo>
                        <a:pt x="1143" y="1270"/>
                      </a:lnTo>
                      <a:lnTo>
                        <a:pt x="1143" y="0"/>
                      </a:lnTo>
                      <a:lnTo>
                        <a:pt x="0" y="0"/>
                      </a:lnTo>
                      <a:lnTo>
                        <a:pt x="0" y="288544"/>
                      </a:lnTo>
                      <a:lnTo>
                        <a:pt x="3302" y="288544"/>
                      </a:lnTo>
                      <a:lnTo>
                        <a:pt x="3302" y="287909"/>
                      </a:lnTo>
                      <a:lnTo>
                        <a:pt x="8255" y="287655"/>
                      </a:lnTo>
                      <a:lnTo>
                        <a:pt x="8255" y="287274"/>
                      </a:lnTo>
                      <a:lnTo>
                        <a:pt x="8255" y="4318"/>
                      </a:lnTo>
                      <a:close/>
                    </a:path>
                  </a:pathLst>
                </a:custGeom>
                <a:solidFill>
                  <a:srgbClr val="C02A1F"/>
                </a:solidFill>
              </p:spPr>
              <p:txBody>
                <a:bodyPr wrap="square" lIns="0" tIns="0" rIns="0" bIns="0" rtlCol="0"/>
                <a:lstStyle/>
                <a:p>
                  <a:endParaRPr/>
                </a:p>
              </p:txBody>
            </p:sp>
            <p:sp>
              <p:nvSpPr>
                <p:cNvPr id="210" name="object 210"/>
                <p:cNvSpPr/>
                <p:nvPr/>
              </p:nvSpPr>
              <p:spPr>
                <a:xfrm>
                  <a:off x="2908807" y="2009012"/>
                  <a:ext cx="8255" cy="284480"/>
                </a:xfrm>
                <a:custGeom>
                  <a:avLst/>
                  <a:gdLst/>
                  <a:ahLst/>
                  <a:cxnLst/>
                  <a:rect l="l" t="t" r="r" b="b"/>
                  <a:pathLst>
                    <a:path w="8255" h="284480">
                      <a:moveTo>
                        <a:pt x="0" y="0"/>
                      </a:moveTo>
                      <a:lnTo>
                        <a:pt x="0" y="284352"/>
                      </a:lnTo>
                      <a:lnTo>
                        <a:pt x="8128" y="284099"/>
                      </a:lnTo>
                      <a:lnTo>
                        <a:pt x="8128" y="4445"/>
                      </a:lnTo>
                      <a:lnTo>
                        <a:pt x="0" y="0"/>
                      </a:lnTo>
                      <a:close/>
                    </a:path>
                  </a:pathLst>
                </a:custGeom>
                <a:solidFill>
                  <a:srgbClr val="C02B1F"/>
                </a:solidFill>
              </p:spPr>
              <p:txBody>
                <a:bodyPr wrap="square" lIns="0" tIns="0" rIns="0" bIns="0" rtlCol="0"/>
                <a:lstStyle/>
                <a:p>
                  <a:endParaRPr/>
                </a:p>
              </p:txBody>
            </p:sp>
            <p:sp>
              <p:nvSpPr>
                <p:cNvPr id="211" name="object 211"/>
                <p:cNvSpPr/>
                <p:nvPr/>
              </p:nvSpPr>
              <p:spPr>
                <a:xfrm>
                  <a:off x="2915411" y="2012568"/>
                  <a:ext cx="18415" cy="280670"/>
                </a:xfrm>
                <a:custGeom>
                  <a:avLst/>
                  <a:gdLst/>
                  <a:ahLst/>
                  <a:cxnLst/>
                  <a:rect l="l" t="t" r="r" b="b"/>
                  <a:pathLst>
                    <a:path w="18414" h="280669">
                      <a:moveTo>
                        <a:pt x="0" y="0"/>
                      </a:moveTo>
                      <a:lnTo>
                        <a:pt x="0" y="280542"/>
                      </a:lnTo>
                      <a:lnTo>
                        <a:pt x="18161" y="280034"/>
                      </a:lnTo>
                      <a:lnTo>
                        <a:pt x="18161" y="9651"/>
                      </a:lnTo>
                      <a:lnTo>
                        <a:pt x="0" y="0"/>
                      </a:lnTo>
                      <a:close/>
                    </a:path>
                  </a:pathLst>
                </a:custGeom>
                <a:solidFill>
                  <a:srgbClr val="BC2B1F"/>
                </a:solidFill>
              </p:spPr>
              <p:txBody>
                <a:bodyPr wrap="square" lIns="0" tIns="0" rIns="0" bIns="0" rtlCol="0"/>
                <a:lstStyle/>
                <a:p>
                  <a:endParaRPr/>
                </a:p>
              </p:txBody>
            </p:sp>
            <p:sp>
              <p:nvSpPr>
                <p:cNvPr id="212" name="object 212"/>
                <p:cNvSpPr/>
                <p:nvPr/>
              </p:nvSpPr>
              <p:spPr>
                <a:xfrm>
                  <a:off x="2932049" y="2021839"/>
                  <a:ext cx="14604" cy="270510"/>
                </a:xfrm>
                <a:custGeom>
                  <a:avLst/>
                  <a:gdLst/>
                  <a:ahLst/>
                  <a:cxnLst/>
                  <a:rect l="l" t="t" r="r" b="b"/>
                  <a:pathLst>
                    <a:path w="14605" h="270510">
                      <a:moveTo>
                        <a:pt x="14605" y="7620"/>
                      </a:moveTo>
                      <a:lnTo>
                        <a:pt x="9017" y="7620"/>
                      </a:lnTo>
                      <a:lnTo>
                        <a:pt x="9017" y="1270"/>
                      </a:lnTo>
                      <a:lnTo>
                        <a:pt x="3556" y="1270"/>
                      </a:lnTo>
                      <a:lnTo>
                        <a:pt x="3556" y="0"/>
                      </a:lnTo>
                      <a:lnTo>
                        <a:pt x="0" y="0"/>
                      </a:lnTo>
                      <a:lnTo>
                        <a:pt x="0" y="1270"/>
                      </a:lnTo>
                      <a:lnTo>
                        <a:pt x="0" y="7620"/>
                      </a:lnTo>
                      <a:lnTo>
                        <a:pt x="0" y="270510"/>
                      </a:lnTo>
                      <a:lnTo>
                        <a:pt x="14605" y="270510"/>
                      </a:lnTo>
                      <a:lnTo>
                        <a:pt x="14605" y="7620"/>
                      </a:lnTo>
                      <a:close/>
                    </a:path>
                  </a:pathLst>
                </a:custGeom>
                <a:solidFill>
                  <a:srgbClr val="BB2B1F"/>
                </a:solidFill>
              </p:spPr>
              <p:txBody>
                <a:bodyPr wrap="square" lIns="0" tIns="0" rIns="0" bIns="0" rtlCol="0"/>
                <a:lstStyle/>
                <a:p>
                  <a:endParaRPr/>
                </a:p>
              </p:txBody>
            </p:sp>
            <p:pic>
              <p:nvPicPr>
                <p:cNvPr id="213" name="object 213"/>
                <p:cNvPicPr/>
                <p:nvPr/>
              </p:nvPicPr>
              <p:blipFill>
                <a:blip r:embed="rId7" cstate="print"/>
                <a:stretch>
                  <a:fillRect/>
                </a:stretch>
              </p:blipFill>
              <p:spPr>
                <a:xfrm>
                  <a:off x="2945002" y="2028443"/>
                  <a:ext cx="291464" cy="296798"/>
                </a:xfrm>
                <a:prstGeom prst="rect">
                  <a:avLst/>
                </a:prstGeom>
              </p:spPr>
            </p:pic>
          </p:grpSp>
          <p:grpSp>
            <p:nvGrpSpPr>
              <p:cNvPr id="214" name="object 214"/>
              <p:cNvGrpSpPr/>
              <p:nvPr/>
            </p:nvGrpSpPr>
            <p:grpSpPr>
              <a:xfrm>
                <a:off x="3300857" y="2319654"/>
                <a:ext cx="29845" cy="31750"/>
                <a:chOff x="3300857" y="2319654"/>
                <a:chExt cx="29845" cy="31750"/>
              </a:xfrm>
            </p:grpSpPr>
            <p:sp>
              <p:nvSpPr>
                <p:cNvPr id="215" name="object 215"/>
                <p:cNvSpPr/>
                <p:nvPr/>
              </p:nvSpPr>
              <p:spPr>
                <a:xfrm>
                  <a:off x="3300857" y="2319654"/>
                  <a:ext cx="8255" cy="25400"/>
                </a:xfrm>
                <a:custGeom>
                  <a:avLst/>
                  <a:gdLst/>
                  <a:ahLst/>
                  <a:cxnLst/>
                  <a:rect l="l" t="t" r="r" b="b"/>
                  <a:pathLst>
                    <a:path w="8254" h="25400">
                      <a:moveTo>
                        <a:pt x="0" y="0"/>
                      </a:moveTo>
                      <a:lnTo>
                        <a:pt x="0" y="22860"/>
                      </a:lnTo>
                      <a:lnTo>
                        <a:pt x="4825" y="24257"/>
                      </a:lnTo>
                      <a:lnTo>
                        <a:pt x="8127" y="25273"/>
                      </a:lnTo>
                      <a:lnTo>
                        <a:pt x="8127" y="8762"/>
                      </a:lnTo>
                      <a:lnTo>
                        <a:pt x="0" y="0"/>
                      </a:lnTo>
                      <a:close/>
                    </a:path>
                  </a:pathLst>
                </a:custGeom>
                <a:solidFill>
                  <a:srgbClr val="A22B22"/>
                </a:solidFill>
              </p:spPr>
              <p:txBody>
                <a:bodyPr wrap="square" lIns="0" tIns="0" rIns="0" bIns="0" rtlCol="0"/>
                <a:lstStyle/>
                <a:p>
                  <a:endParaRPr/>
                </a:p>
              </p:txBody>
            </p:sp>
            <p:sp>
              <p:nvSpPr>
                <p:cNvPr id="216" name="object 216"/>
                <p:cNvSpPr/>
                <p:nvPr/>
              </p:nvSpPr>
              <p:spPr>
                <a:xfrm>
                  <a:off x="3307461" y="2326766"/>
                  <a:ext cx="14604" cy="22225"/>
                </a:xfrm>
                <a:custGeom>
                  <a:avLst/>
                  <a:gdLst/>
                  <a:ahLst/>
                  <a:cxnLst/>
                  <a:rect l="l" t="t" r="r" b="b"/>
                  <a:pathLst>
                    <a:path w="14604" h="22225">
                      <a:moveTo>
                        <a:pt x="0" y="0"/>
                      </a:moveTo>
                      <a:lnTo>
                        <a:pt x="0" y="17653"/>
                      </a:lnTo>
                      <a:lnTo>
                        <a:pt x="4952" y="19177"/>
                      </a:lnTo>
                      <a:lnTo>
                        <a:pt x="6350" y="19558"/>
                      </a:lnTo>
                      <a:lnTo>
                        <a:pt x="9778" y="20574"/>
                      </a:lnTo>
                      <a:lnTo>
                        <a:pt x="14604" y="22098"/>
                      </a:lnTo>
                      <a:lnTo>
                        <a:pt x="14604" y="15621"/>
                      </a:lnTo>
                      <a:lnTo>
                        <a:pt x="9778" y="10413"/>
                      </a:lnTo>
                      <a:lnTo>
                        <a:pt x="8254" y="8890"/>
                      </a:lnTo>
                      <a:lnTo>
                        <a:pt x="3555" y="3810"/>
                      </a:lnTo>
                      <a:lnTo>
                        <a:pt x="3048" y="3302"/>
                      </a:lnTo>
                      <a:lnTo>
                        <a:pt x="0" y="0"/>
                      </a:lnTo>
                      <a:close/>
                    </a:path>
                  </a:pathLst>
                </a:custGeom>
                <a:solidFill>
                  <a:srgbClr val="A12B22"/>
                </a:solidFill>
              </p:spPr>
              <p:txBody>
                <a:bodyPr wrap="square" lIns="0" tIns="0" rIns="0" bIns="0" rtlCol="0"/>
                <a:lstStyle/>
                <a:p>
                  <a:endParaRPr/>
                </a:p>
              </p:txBody>
            </p:sp>
            <p:sp>
              <p:nvSpPr>
                <p:cNvPr id="217" name="object 217"/>
                <p:cNvSpPr/>
                <p:nvPr/>
              </p:nvSpPr>
              <p:spPr>
                <a:xfrm>
                  <a:off x="3320542" y="2340863"/>
                  <a:ext cx="10160" cy="10795"/>
                </a:xfrm>
                <a:custGeom>
                  <a:avLst/>
                  <a:gdLst/>
                  <a:ahLst/>
                  <a:cxnLst/>
                  <a:rect l="l" t="t" r="r" b="b"/>
                  <a:pathLst>
                    <a:path w="10160" h="10794">
                      <a:moveTo>
                        <a:pt x="0" y="0"/>
                      </a:moveTo>
                      <a:lnTo>
                        <a:pt x="0" y="7493"/>
                      </a:lnTo>
                      <a:lnTo>
                        <a:pt x="3429" y="8509"/>
                      </a:lnTo>
                      <a:lnTo>
                        <a:pt x="6477" y="9525"/>
                      </a:lnTo>
                      <a:lnTo>
                        <a:pt x="9906" y="10413"/>
                      </a:lnTo>
                      <a:lnTo>
                        <a:pt x="8255" y="8762"/>
                      </a:lnTo>
                      <a:lnTo>
                        <a:pt x="3429" y="3556"/>
                      </a:lnTo>
                      <a:lnTo>
                        <a:pt x="0" y="0"/>
                      </a:lnTo>
                      <a:close/>
                    </a:path>
                  </a:pathLst>
                </a:custGeom>
                <a:solidFill>
                  <a:srgbClr val="A02B22"/>
                </a:solidFill>
              </p:spPr>
              <p:txBody>
                <a:bodyPr wrap="square" lIns="0" tIns="0" rIns="0" bIns="0" rtlCol="0"/>
                <a:lstStyle/>
                <a:p>
                  <a:endParaRPr/>
                </a:p>
              </p:txBody>
            </p:sp>
          </p:grpSp>
          <p:sp>
            <p:nvSpPr>
              <p:cNvPr id="218" name="object 218"/>
              <p:cNvSpPr/>
              <p:nvPr/>
            </p:nvSpPr>
            <p:spPr>
              <a:xfrm>
                <a:off x="1416685" y="2491104"/>
                <a:ext cx="92710" cy="9525"/>
              </a:xfrm>
              <a:custGeom>
                <a:avLst/>
                <a:gdLst/>
                <a:ahLst/>
                <a:cxnLst/>
                <a:rect l="l" t="t" r="r" b="b"/>
                <a:pathLst>
                  <a:path w="92709" h="9525">
                    <a:moveTo>
                      <a:pt x="92456" y="0"/>
                    </a:moveTo>
                    <a:lnTo>
                      <a:pt x="0" y="0"/>
                    </a:lnTo>
                    <a:lnTo>
                      <a:pt x="0" y="9271"/>
                    </a:lnTo>
                    <a:lnTo>
                      <a:pt x="48259" y="3937"/>
                    </a:lnTo>
                    <a:lnTo>
                      <a:pt x="92456" y="0"/>
                    </a:lnTo>
                    <a:close/>
                  </a:path>
                </a:pathLst>
              </a:custGeom>
              <a:solidFill>
                <a:srgbClr val="F8DA0D"/>
              </a:solidFill>
            </p:spPr>
            <p:txBody>
              <a:bodyPr wrap="square" lIns="0" tIns="0" rIns="0" bIns="0" rtlCol="0"/>
              <a:lstStyle/>
              <a:p>
                <a:endParaRPr/>
              </a:p>
            </p:txBody>
          </p:sp>
          <p:grpSp>
            <p:nvGrpSpPr>
              <p:cNvPr id="219" name="object 219"/>
              <p:cNvGrpSpPr/>
              <p:nvPr/>
            </p:nvGrpSpPr>
            <p:grpSpPr>
              <a:xfrm>
                <a:off x="1416685" y="2290317"/>
                <a:ext cx="1360170" cy="209550"/>
                <a:chOff x="1416685" y="2290317"/>
                <a:chExt cx="1360170" cy="209550"/>
              </a:xfrm>
            </p:grpSpPr>
            <p:sp>
              <p:nvSpPr>
                <p:cNvPr id="220" name="object 220"/>
                <p:cNvSpPr/>
                <p:nvPr/>
              </p:nvSpPr>
              <p:spPr>
                <a:xfrm>
                  <a:off x="1794764" y="2491104"/>
                  <a:ext cx="56515" cy="7620"/>
                </a:xfrm>
                <a:custGeom>
                  <a:avLst/>
                  <a:gdLst/>
                  <a:ahLst/>
                  <a:cxnLst/>
                  <a:rect l="l" t="t" r="r" b="b"/>
                  <a:pathLst>
                    <a:path w="56514" h="7619">
                      <a:moveTo>
                        <a:pt x="55753" y="0"/>
                      </a:moveTo>
                      <a:lnTo>
                        <a:pt x="0" y="0"/>
                      </a:lnTo>
                      <a:lnTo>
                        <a:pt x="0" y="2540"/>
                      </a:lnTo>
                      <a:lnTo>
                        <a:pt x="13081" y="2540"/>
                      </a:lnTo>
                      <a:lnTo>
                        <a:pt x="53212" y="7112"/>
                      </a:lnTo>
                      <a:lnTo>
                        <a:pt x="56006" y="7493"/>
                      </a:lnTo>
                      <a:lnTo>
                        <a:pt x="56006" y="5587"/>
                      </a:lnTo>
                      <a:lnTo>
                        <a:pt x="55880" y="4953"/>
                      </a:lnTo>
                      <a:lnTo>
                        <a:pt x="55880" y="3175"/>
                      </a:lnTo>
                      <a:lnTo>
                        <a:pt x="55753" y="1650"/>
                      </a:lnTo>
                      <a:lnTo>
                        <a:pt x="55753" y="0"/>
                      </a:lnTo>
                      <a:close/>
                    </a:path>
                  </a:pathLst>
                </a:custGeom>
                <a:solidFill>
                  <a:srgbClr val="F8DA0D"/>
                </a:solidFill>
              </p:spPr>
              <p:txBody>
                <a:bodyPr wrap="square" lIns="0" tIns="0" rIns="0" bIns="0" rtlCol="0"/>
                <a:lstStyle/>
                <a:p>
                  <a:endParaRPr/>
                </a:p>
              </p:txBody>
            </p:sp>
            <p:sp>
              <p:nvSpPr>
                <p:cNvPr id="221" name="object 221"/>
                <p:cNvSpPr/>
                <p:nvPr/>
              </p:nvSpPr>
              <p:spPr>
                <a:xfrm>
                  <a:off x="1416685" y="2473832"/>
                  <a:ext cx="434340" cy="19050"/>
                </a:xfrm>
                <a:custGeom>
                  <a:avLst/>
                  <a:gdLst/>
                  <a:ahLst/>
                  <a:cxnLst/>
                  <a:rect l="l" t="t" r="r" b="b"/>
                  <a:pathLst>
                    <a:path w="434339" h="19050">
                      <a:moveTo>
                        <a:pt x="432942" y="0"/>
                      </a:moveTo>
                      <a:lnTo>
                        <a:pt x="0" y="0"/>
                      </a:lnTo>
                      <a:lnTo>
                        <a:pt x="0" y="18541"/>
                      </a:lnTo>
                      <a:lnTo>
                        <a:pt x="86233" y="18541"/>
                      </a:lnTo>
                      <a:lnTo>
                        <a:pt x="86233" y="17271"/>
                      </a:lnTo>
                      <a:lnTo>
                        <a:pt x="102362" y="17271"/>
                      </a:lnTo>
                      <a:lnTo>
                        <a:pt x="102362" y="16382"/>
                      </a:lnTo>
                      <a:lnTo>
                        <a:pt x="105409" y="16382"/>
                      </a:lnTo>
                      <a:lnTo>
                        <a:pt x="132715" y="14731"/>
                      </a:lnTo>
                      <a:lnTo>
                        <a:pt x="142748" y="14731"/>
                      </a:lnTo>
                      <a:lnTo>
                        <a:pt x="142748" y="14096"/>
                      </a:lnTo>
                      <a:lnTo>
                        <a:pt x="144145" y="13969"/>
                      </a:lnTo>
                      <a:lnTo>
                        <a:pt x="142748" y="13969"/>
                      </a:lnTo>
                      <a:lnTo>
                        <a:pt x="142748" y="13462"/>
                      </a:lnTo>
                      <a:lnTo>
                        <a:pt x="176149" y="13462"/>
                      </a:lnTo>
                      <a:lnTo>
                        <a:pt x="176149" y="12191"/>
                      </a:lnTo>
                      <a:lnTo>
                        <a:pt x="290703" y="12191"/>
                      </a:lnTo>
                      <a:lnTo>
                        <a:pt x="290703" y="13462"/>
                      </a:lnTo>
                      <a:lnTo>
                        <a:pt x="303276" y="13462"/>
                      </a:lnTo>
                      <a:lnTo>
                        <a:pt x="303276" y="14731"/>
                      </a:lnTo>
                      <a:lnTo>
                        <a:pt x="339597" y="14731"/>
                      </a:lnTo>
                      <a:lnTo>
                        <a:pt x="339597" y="16001"/>
                      </a:lnTo>
                      <a:lnTo>
                        <a:pt x="347217" y="16001"/>
                      </a:lnTo>
                      <a:lnTo>
                        <a:pt x="372364" y="18033"/>
                      </a:lnTo>
                      <a:lnTo>
                        <a:pt x="433832" y="18033"/>
                      </a:lnTo>
                      <a:lnTo>
                        <a:pt x="432942" y="0"/>
                      </a:lnTo>
                      <a:close/>
                    </a:path>
                  </a:pathLst>
                </a:custGeom>
                <a:solidFill>
                  <a:srgbClr val="F8D90D"/>
                </a:solidFill>
              </p:spPr>
              <p:txBody>
                <a:bodyPr wrap="square" lIns="0" tIns="0" rIns="0" bIns="0" rtlCol="0"/>
                <a:lstStyle/>
                <a:p>
                  <a:endParaRPr/>
                </a:p>
              </p:txBody>
            </p:sp>
            <p:sp>
              <p:nvSpPr>
                <p:cNvPr id="222" name="object 222"/>
                <p:cNvSpPr/>
                <p:nvPr/>
              </p:nvSpPr>
              <p:spPr>
                <a:xfrm>
                  <a:off x="1416685" y="2467355"/>
                  <a:ext cx="433070" cy="7620"/>
                </a:xfrm>
                <a:custGeom>
                  <a:avLst/>
                  <a:gdLst/>
                  <a:ahLst/>
                  <a:cxnLst/>
                  <a:rect l="l" t="t" r="r" b="b"/>
                  <a:pathLst>
                    <a:path w="433069" h="7619">
                      <a:moveTo>
                        <a:pt x="432689" y="0"/>
                      </a:moveTo>
                      <a:lnTo>
                        <a:pt x="0" y="0"/>
                      </a:lnTo>
                      <a:lnTo>
                        <a:pt x="0" y="7112"/>
                      </a:lnTo>
                      <a:lnTo>
                        <a:pt x="432942" y="7112"/>
                      </a:lnTo>
                      <a:lnTo>
                        <a:pt x="432689" y="0"/>
                      </a:lnTo>
                      <a:close/>
                    </a:path>
                  </a:pathLst>
                </a:custGeom>
                <a:solidFill>
                  <a:srgbClr val="F8D50D"/>
                </a:solidFill>
              </p:spPr>
              <p:txBody>
                <a:bodyPr wrap="square" lIns="0" tIns="0" rIns="0" bIns="0" rtlCol="0"/>
                <a:lstStyle/>
                <a:p>
                  <a:endParaRPr/>
                </a:p>
              </p:txBody>
            </p:sp>
            <p:sp>
              <p:nvSpPr>
                <p:cNvPr id="223" name="object 223"/>
                <p:cNvSpPr/>
                <p:nvPr/>
              </p:nvSpPr>
              <p:spPr>
                <a:xfrm>
                  <a:off x="1416685" y="2456052"/>
                  <a:ext cx="433070" cy="12065"/>
                </a:xfrm>
                <a:custGeom>
                  <a:avLst/>
                  <a:gdLst/>
                  <a:ahLst/>
                  <a:cxnLst/>
                  <a:rect l="l" t="t" r="r" b="b"/>
                  <a:pathLst>
                    <a:path w="433069" h="12064">
                      <a:moveTo>
                        <a:pt x="432053" y="0"/>
                      </a:moveTo>
                      <a:lnTo>
                        <a:pt x="0" y="0"/>
                      </a:lnTo>
                      <a:lnTo>
                        <a:pt x="0" y="11937"/>
                      </a:lnTo>
                      <a:lnTo>
                        <a:pt x="432689" y="11937"/>
                      </a:lnTo>
                      <a:lnTo>
                        <a:pt x="432053" y="0"/>
                      </a:lnTo>
                      <a:close/>
                    </a:path>
                  </a:pathLst>
                </a:custGeom>
                <a:solidFill>
                  <a:srgbClr val="F8D50C"/>
                </a:solidFill>
              </p:spPr>
              <p:txBody>
                <a:bodyPr wrap="square" lIns="0" tIns="0" rIns="0" bIns="0" rtlCol="0"/>
                <a:lstStyle/>
                <a:p>
                  <a:endParaRPr/>
                </a:p>
              </p:txBody>
            </p:sp>
            <p:sp>
              <p:nvSpPr>
                <p:cNvPr id="224" name="object 224"/>
                <p:cNvSpPr/>
                <p:nvPr/>
              </p:nvSpPr>
              <p:spPr>
                <a:xfrm>
                  <a:off x="1416685" y="2446527"/>
                  <a:ext cx="432434" cy="10795"/>
                </a:xfrm>
                <a:custGeom>
                  <a:avLst/>
                  <a:gdLst/>
                  <a:ahLst/>
                  <a:cxnLst/>
                  <a:rect l="l" t="t" r="r" b="b"/>
                  <a:pathLst>
                    <a:path w="432435" h="10794">
                      <a:moveTo>
                        <a:pt x="431672" y="0"/>
                      </a:moveTo>
                      <a:lnTo>
                        <a:pt x="0" y="0"/>
                      </a:lnTo>
                      <a:lnTo>
                        <a:pt x="0" y="10541"/>
                      </a:lnTo>
                      <a:lnTo>
                        <a:pt x="432181" y="10541"/>
                      </a:lnTo>
                      <a:lnTo>
                        <a:pt x="431672" y="0"/>
                      </a:lnTo>
                      <a:close/>
                    </a:path>
                  </a:pathLst>
                </a:custGeom>
                <a:solidFill>
                  <a:srgbClr val="F8D40C"/>
                </a:solidFill>
              </p:spPr>
              <p:txBody>
                <a:bodyPr wrap="square" lIns="0" tIns="0" rIns="0" bIns="0" rtlCol="0"/>
                <a:lstStyle/>
                <a:p>
                  <a:endParaRPr/>
                </a:p>
              </p:txBody>
            </p:sp>
            <p:sp>
              <p:nvSpPr>
                <p:cNvPr id="225" name="object 225"/>
                <p:cNvSpPr/>
                <p:nvPr/>
              </p:nvSpPr>
              <p:spPr>
                <a:xfrm>
                  <a:off x="1416685" y="2438653"/>
                  <a:ext cx="431800" cy="8890"/>
                </a:xfrm>
                <a:custGeom>
                  <a:avLst/>
                  <a:gdLst/>
                  <a:ahLst/>
                  <a:cxnLst/>
                  <a:rect l="l" t="t" r="r" b="b"/>
                  <a:pathLst>
                    <a:path w="431800" h="8889">
                      <a:moveTo>
                        <a:pt x="431291" y="0"/>
                      </a:moveTo>
                      <a:lnTo>
                        <a:pt x="0" y="0"/>
                      </a:lnTo>
                      <a:lnTo>
                        <a:pt x="0" y="8509"/>
                      </a:lnTo>
                      <a:lnTo>
                        <a:pt x="431672" y="8509"/>
                      </a:lnTo>
                      <a:lnTo>
                        <a:pt x="431291" y="0"/>
                      </a:lnTo>
                      <a:close/>
                    </a:path>
                  </a:pathLst>
                </a:custGeom>
                <a:solidFill>
                  <a:srgbClr val="F8D409"/>
                </a:solidFill>
              </p:spPr>
              <p:txBody>
                <a:bodyPr wrap="square" lIns="0" tIns="0" rIns="0" bIns="0" rtlCol="0"/>
                <a:lstStyle/>
                <a:p>
                  <a:endParaRPr/>
                </a:p>
              </p:txBody>
            </p:sp>
            <p:sp>
              <p:nvSpPr>
                <p:cNvPr id="226" name="object 226"/>
                <p:cNvSpPr/>
                <p:nvPr/>
              </p:nvSpPr>
              <p:spPr>
                <a:xfrm>
                  <a:off x="1416685" y="2421000"/>
                  <a:ext cx="431800" cy="18415"/>
                </a:xfrm>
                <a:custGeom>
                  <a:avLst/>
                  <a:gdLst/>
                  <a:ahLst/>
                  <a:cxnLst/>
                  <a:rect l="l" t="t" r="r" b="b"/>
                  <a:pathLst>
                    <a:path w="431800" h="18414">
                      <a:moveTo>
                        <a:pt x="430403" y="0"/>
                      </a:moveTo>
                      <a:lnTo>
                        <a:pt x="0" y="0"/>
                      </a:lnTo>
                      <a:lnTo>
                        <a:pt x="0" y="18287"/>
                      </a:lnTo>
                      <a:lnTo>
                        <a:pt x="431291" y="18287"/>
                      </a:lnTo>
                      <a:lnTo>
                        <a:pt x="430403" y="0"/>
                      </a:lnTo>
                      <a:close/>
                    </a:path>
                  </a:pathLst>
                </a:custGeom>
                <a:solidFill>
                  <a:srgbClr val="F8D309"/>
                </a:solidFill>
              </p:spPr>
              <p:txBody>
                <a:bodyPr wrap="square" lIns="0" tIns="0" rIns="0" bIns="0" rtlCol="0"/>
                <a:lstStyle/>
                <a:p>
                  <a:endParaRPr/>
                </a:p>
              </p:txBody>
            </p:sp>
            <p:sp>
              <p:nvSpPr>
                <p:cNvPr id="227" name="object 227"/>
                <p:cNvSpPr/>
                <p:nvPr/>
              </p:nvSpPr>
              <p:spPr>
                <a:xfrm>
                  <a:off x="1416685" y="2382900"/>
                  <a:ext cx="430530" cy="39370"/>
                </a:xfrm>
                <a:custGeom>
                  <a:avLst/>
                  <a:gdLst/>
                  <a:ahLst/>
                  <a:cxnLst/>
                  <a:rect l="l" t="t" r="r" b="b"/>
                  <a:pathLst>
                    <a:path w="430530" h="39369">
                      <a:moveTo>
                        <a:pt x="430403" y="38989"/>
                      </a:moveTo>
                      <a:lnTo>
                        <a:pt x="429552" y="21590"/>
                      </a:lnTo>
                      <a:lnTo>
                        <a:pt x="428498" y="0"/>
                      </a:lnTo>
                      <a:lnTo>
                        <a:pt x="0" y="0"/>
                      </a:lnTo>
                      <a:lnTo>
                        <a:pt x="0" y="20574"/>
                      </a:lnTo>
                      <a:lnTo>
                        <a:pt x="0" y="21590"/>
                      </a:lnTo>
                      <a:lnTo>
                        <a:pt x="0" y="38989"/>
                      </a:lnTo>
                      <a:lnTo>
                        <a:pt x="430403" y="38989"/>
                      </a:lnTo>
                      <a:close/>
                    </a:path>
                  </a:pathLst>
                </a:custGeom>
                <a:solidFill>
                  <a:srgbClr val="F8D209"/>
                </a:solidFill>
              </p:spPr>
              <p:txBody>
                <a:bodyPr wrap="square" lIns="0" tIns="0" rIns="0" bIns="0" rtlCol="0"/>
                <a:lstStyle/>
                <a:p>
                  <a:endParaRPr/>
                </a:p>
              </p:txBody>
            </p:sp>
            <p:sp>
              <p:nvSpPr>
                <p:cNvPr id="228" name="object 228"/>
                <p:cNvSpPr/>
                <p:nvPr/>
              </p:nvSpPr>
              <p:spPr>
                <a:xfrm>
                  <a:off x="1416685" y="2360548"/>
                  <a:ext cx="428625" cy="23495"/>
                </a:xfrm>
                <a:custGeom>
                  <a:avLst/>
                  <a:gdLst/>
                  <a:ahLst/>
                  <a:cxnLst/>
                  <a:rect l="l" t="t" r="r" b="b"/>
                  <a:pathLst>
                    <a:path w="428625" h="23494">
                      <a:moveTo>
                        <a:pt x="427482" y="0"/>
                      </a:moveTo>
                      <a:lnTo>
                        <a:pt x="0" y="0"/>
                      </a:lnTo>
                      <a:lnTo>
                        <a:pt x="0" y="23113"/>
                      </a:lnTo>
                      <a:lnTo>
                        <a:pt x="428625" y="23113"/>
                      </a:lnTo>
                      <a:lnTo>
                        <a:pt x="427482" y="0"/>
                      </a:lnTo>
                      <a:close/>
                    </a:path>
                  </a:pathLst>
                </a:custGeom>
                <a:solidFill>
                  <a:srgbClr val="F8D208"/>
                </a:solidFill>
              </p:spPr>
              <p:txBody>
                <a:bodyPr wrap="square" lIns="0" tIns="0" rIns="0" bIns="0" rtlCol="0"/>
                <a:lstStyle/>
                <a:p>
                  <a:endParaRPr/>
                </a:p>
              </p:txBody>
            </p:sp>
            <p:sp>
              <p:nvSpPr>
                <p:cNvPr id="229" name="object 229"/>
                <p:cNvSpPr/>
                <p:nvPr/>
              </p:nvSpPr>
              <p:spPr>
                <a:xfrm>
                  <a:off x="1416685" y="2351023"/>
                  <a:ext cx="427990" cy="10795"/>
                </a:xfrm>
                <a:custGeom>
                  <a:avLst/>
                  <a:gdLst/>
                  <a:ahLst/>
                  <a:cxnLst/>
                  <a:rect l="l" t="t" r="r" b="b"/>
                  <a:pathLst>
                    <a:path w="427989" h="10794">
                      <a:moveTo>
                        <a:pt x="426973" y="0"/>
                      </a:moveTo>
                      <a:lnTo>
                        <a:pt x="0" y="0"/>
                      </a:lnTo>
                      <a:lnTo>
                        <a:pt x="0" y="10413"/>
                      </a:lnTo>
                      <a:lnTo>
                        <a:pt x="427482" y="10413"/>
                      </a:lnTo>
                      <a:lnTo>
                        <a:pt x="426973" y="0"/>
                      </a:lnTo>
                      <a:close/>
                    </a:path>
                  </a:pathLst>
                </a:custGeom>
                <a:solidFill>
                  <a:srgbClr val="F8D207"/>
                </a:solidFill>
              </p:spPr>
              <p:txBody>
                <a:bodyPr wrap="square" lIns="0" tIns="0" rIns="0" bIns="0" rtlCol="0"/>
                <a:lstStyle/>
                <a:p>
                  <a:endParaRPr/>
                </a:p>
              </p:txBody>
            </p:sp>
            <p:sp>
              <p:nvSpPr>
                <p:cNvPr id="230" name="object 230"/>
                <p:cNvSpPr/>
                <p:nvPr/>
              </p:nvSpPr>
              <p:spPr>
                <a:xfrm>
                  <a:off x="1416685" y="2340101"/>
                  <a:ext cx="427355" cy="12065"/>
                </a:xfrm>
                <a:custGeom>
                  <a:avLst/>
                  <a:gdLst/>
                  <a:ahLst/>
                  <a:cxnLst/>
                  <a:rect l="l" t="t" r="r" b="b"/>
                  <a:pathLst>
                    <a:path w="427355" h="12064">
                      <a:moveTo>
                        <a:pt x="426466" y="0"/>
                      </a:moveTo>
                      <a:lnTo>
                        <a:pt x="0" y="0"/>
                      </a:lnTo>
                      <a:lnTo>
                        <a:pt x="0" y="11937"/>
                      </a:lnTo>
                      <a:lnTo>
                        <a:pt x="427101" y="11937"/>
                      </a:lnTo>
                      <a:lnTo>
                        <a:pt x="426466" y="0"/>
                      </a:lnTo>
                      <a:close/>
                    </a:path>
                  </a:pathLst>
                </a:custGeom>
                <a:solidFill>
                  <a:srgbClr val="F8D107"/>
                </a:solidFill>
              </p:spPr>
              <p:txBody>
                <a:bodyPr wrap="square" lIns="0" tIns="0" rIns="0" bIns="0" rtlCol="0"/>
                <a:lstStyle/>
                <a:p>
                  <a:endParaRPr/>
                </a:p>
              </p:txBody>
            </p:sp>
            <p:sp>
              <p:nvSpPr>
                <p:cNvPr id="231" name="object 231"/>
                <p:cNvSpPr/>
                <p:nvPr/>
              </p:nvSpPr>
              <p:spPr>
                <a:xfrm>
                  <a:off x="1416685" y="2334259"/>
                  <a:ext cx="426720" cy="6350"/>
                </a:xfrm>
                <a:custGeom>
                  <a:avLst/>
                  <a:gdLst/>
                  <a:ahLst/>
                  <a:cxnLst/>
                  <a:rect l="l" t="t" r="r" b="b"/>
                  <a:pathLst>
                    <a:path w="426719" h="6350">
                      <a:moveTo>
                        <a:pt x="426466" y="3810"/>
                      </a:moveTo>
                      <a:lnTo>
                        <a:pt x="426402" y="0"/>
                      </a:lnTo>
                      <a:lnTo>
                        <a:pt x="6604" y="0"/>
                      </a:lnTo>
                      <a:lnTo>
                        <a:pt x="6604" y="3810"/>
                      </a:lnTo>
                      <a:lnTo>
                        <a:pt x="0" y="3810"/>
                      </a:lnTo>
                      <a:lnTo>
                        <a:pt x="0" y="6350"/>
                      </a:lnTo>
                      <a:lnTo>
                        <a:pt x="426466" y="6350"/>
                      </a:lnTo>
                      <a:lnTo>
                        <a:pt x="426466" y="3810"/>
                      </a:lnTo>
                      <a:close/>
                    </a:path>
                  </a:pathLst>
                </a:custGeom>
                <a:solidFill>
                  <a:srgbClr val="F8D104"/>
                </a:solidFill>
              </p:spPr>
              <p:txBody>
                <a:bodyPr wrap="square" lIns="0" tIns="0" rIns="0" bIns="0" rtlCol="0"/>
                <a:lstStyle/>
                <a:p>
                  <a:endParaRPr/>
                </a:p>
              </p:txBody>
            </p:sp>
            <p:sp>
              <p:nvSpPr>
                <p:cNvPr id="232" name="object 232"/>
                <p:cNvSpPr/>
                <p:nvPr/>
              </p:nvSpPr>
              <p:spPr>
                <a:xfrm>
                  <a:off x="1430401" y="2315844"/>
                  <a:ext cx="412750" cy="18415"/>
                </a:xfrm>
                <a:custGeom>
                  <a:avLst/>
                  <a:gdLst/>
                  <a:ahLst/>
                  <a:cxnLst/>
                  <a:rect l="l" t="t" r="r" b="b"/>
                  <a:pathLst>
                    <a:path w="412750" h="18414">
                      <a:moveTo>
                        <a:pt x="411606" y="0"/>
                      </a:moveTo>
                      <a:lnTo>
                        <a:pt x="74676" y="0"/>
                      </a:lnTo>
                      <a:lnTo>
                        <a:pt x="5587" y="16890"/>
                      </a:lnTo>
                      <a:lnTo>
                        <a:pt x="0" y="18414"/>
                      </a:lnTo>
                      <a:lnTo>
                        <a:pt x="412496" y="18414"/>
                      </a:lnTo>
                      <a:lnTo>
                        <a:pt x="411606" y="0"/>
                      </a:lnTo>
                      <a:close/>
                    </a:path>
                  </a:pathLst>
                </a:custGeom>
                <a:solidFill>
                  <a:srgbClr val="F8D004"/>
                </a:solidFill>
              </p:spPr>
              <p:txBody>
                <a:bodyPr wrap="square" lIns="0" tIns="0" rIns="0" bIns="0" rtlCol="0"/>
                <a:lstStyle/>
                <a:p>
                  <a:endParaRPr/>
                </a:p>
              </p:txBody>
            </p:sp>
            <p:sp>
              <p:nvSpPr>
                <p:cNvPr id="233" name="object 233"/>
                <p:cNvSpPr/>
                <p:nvPr/>
              </p:nvSpPr>
              <p:spPr>
                <a:xfrm>
                  <a:off x="1501013" y="2301620"/>
                  <a:ext cx="340995" cy="15240"/>
                </a:xfrm>
                <a:custGeom>
                  <a:avLst/>
                  <a:gdLst/>
                  <a:ahLst/>
                  <a:cxnLst/>
                  <a:rect l="l" t="t" r="r" b="b"/>
                  <a:pathLst>
                    <a:path w="340994" h="15239">
                      <a:moveTo>
                        <a:pt x="292607" y="0"/>
                      </a:moveTo>
                      <a:lnTo>
                        <a:pt x="92964" y="0"/>
                      </a:lnTo>
                      <a:lnTo>
                        <a:pt x="54483" y="5079"/>
                      </a:lnTo>
                      <a:lnTo>
                        <a:pt x="46609" y="6476"/>
                      </a:lnTo>
                      <a:lnTo>
                        <a:pt x="43053" y="6476"/>
                      </a:lnTo>
                      <a:lnTo>
                        <a:pt x="43053" y="7112"/>
                      </a:lnTo>
                      <a:lnTo>
                        <a:pt x="41783" y="7238"/>
                      </a:lnTo>
                      <a:lnTo>
                        <a:pt x="43053" y="7238"/>
                      </a:lnTo>
                      <a:lnTo>
                        <a:pt x="43053" y="7746"/>
                      </a:lnTo>
                      <a:lnTo>
                        <a:pt x="36068" y="7746"/>
                      </a:lnTo>
                      <a:lnTo>
                        <a:pt x="36068" y="8381"/>
                      </a:lnTo>
                      <a:lnTo>
                        <a:pt x="18415" y="11556"/>
                      </a:lnTo>
                      <a:lnTo>
                        <a:pt x="14859" y="11556"/>
                      </a:lnTo>
                      <a:lnTo>
                        <a:pt x="14859" y="12700"/>
                      </a:lnTo>
                      <a:lnTo>
                        <a:pt x="7874" y="12826"/>
                      </a:lnTo>
                      <a:lnTo>
                        <a:pt x="7874" y="13462"/>
                      </a:lnTo>
                      <a:lnTo>
                        <a:pt x="0" y="15239"/>
                      </a:lnTo>
                      <a:lnTo>
                        <a:pt x="340994" y="15239"/>
                      </a:lnTo>
                      <a:lnTo>
                        <a:pt x="340741" y="7746"/>
                      </a:lnTo>
                      <a:lnTo>
                        <a:pt x="339089" y="7746"/>
                      </a:lnTo>
                      <a:lnTo>
                        <a:pt x="339089" y="7238"/>
                      </a:lnTo>
                      <a:lnTo>
                        <a:pt x="340613" y="7238"/>
                      </a:lnTo>
                      <a:lnTo>
                        <a:pt x="339089" y="7112"/>
                      </a:lnTo>
                      <a:lnTo>
                        <a:pt x="339089" y="6476"/>
                      </a:lnTo>
                      <a:lnTo>
                        <a:pt x="334899" y="6476"/>
                      </a:lnTo>
                      <a:lnTo>
                        <a:pt x="292607" y="0"/>
                      </a:lnTo>
                      <a:close/>
                    </a:path>
                  </a:pathLst>
                </a:custGeom>
                <a:solidFill>
                  <a:srgbClr val="F8CF04"/>
                </a:solidFill>
              </p:spPr>
              <p:txBody>
                <a:bodyPr wrap="square" lIns="0" tIns="0" rIns="0" bIns="0" rtlCol="0"/>
                <a:lstStyle/>
                <a:p>
                  <a:endParaRPr/>
                </a:p>
              </p:txBody>
            </p:sp>
            <p:sp>
              <p:nvSpPr>
                <p:cNvPr id="234" name="object 234"/>
                <p:cNvSpPr/>
                <p:nvPr/>
              </p:nvSpPr>
              <p:spPr>
                <a:xfrm>
                  <a:off x="1588389" y="2296921"/>
                  <a:ext cx="210185" cy="6350"/>
                </a:xfrm>
                <a:custGeom>
                  <a:avLst/>
                  <a:gdLst/>
                  <a:ahLst/>
                  <a:cxnLst/>
                  <a:rect l="l" t="t" r="r" b="b"/>
                  <a:pathLst>
                    <a:path w="210185" h="6350">
                      <a:moveTo>
                        <a:pt x="150494" y="0"/>
                      </a:moveTo>
                      <a:lnTo>
                        <a:pt x="59055" y="0"/>
                      </a:lnTo>
                      <a:lnTo>
                        <a:pt x="14859" y="3555"/>
                      </a:lnTo>
                      <a:lnTo>
                        <a:pt x="9779" y="3555"/>
                      </a:lnTo>
                      <a:lnTo>
                        <a:pt x="9779" y="4825"/>
                      </a:lnTo>
                      <a:lnTo>
                        <a:pt x="0" y="4825"/>
                      </a:lnTo>
                      <a:lnTo>
                        <a:pt x="0" y="6095"/>
                      </a:lnTo>
                      <a:lnTo>
                        <a:pt x="209931" y="6095"/>
                      </a:lnTo>
                      <a:lnTo>
                        <a:pt x="209931" y="4825"/>
                      </a:lnTo>
                      <a:lnTo>
                        <a:pt x="199517" y="4825"/>
                      </a:lnTo>
                      <a:lnTo>
                        <a:pt x="199517" y="3555"/>
                      </a:lnTo>
                      <a:lnTo>
                        <a:pt x="192659" y="3555"/>
                      </a:lnTo>
                      <a:lnTo>
                        <a:pt x="156463" y="253"/>
                      </a:lnTo>
                      <a:lnTo>
                        <a:pt x="150494" y="0"/>
                      </a:lnTo>
                      <a:close/>
                    </a:path>
                  </a:pathLst>
                </a:custGeom>
                <a:solidFill>
                  <a:srgbClr val="F9CF04"/>
                </a:solidFill>
              </p:spPr>
              <p:txBody>
                <a:bodyPr wrap="square" lIns="0" tIns="0" rIns="0" bIns="0" rtlCol="0"/>
                <a:lstStyle/>
                <a:p>
                  <a:endParaRPr/>
                </a:p>
              </p:txBody>
            </p:sp>
            <p:sp>
              <p:nvSpPr>
                <p:cNvPr id="235" name="object 235"/>
                <p:cNvSpPr/>
                <p:nvPr/>
              </p:nvSpPr>
              <p:spPr>
                <a:xfrm>
                  <a:off x="1643621" y="2294889"/>
                  <a:ext cx="102870" cy="2540"/>
                </a:xfrm>
                <a:custGeom>
                  <a:avLst/>
                  <a:gdLst/>
                  <a:ahLst/>
                  <a:cxnLst/>
                  <a:rect l="l" t="t" r="r" b="b"/>
                  <a:pathLst>
                    <a:path w="102869" h="2539">
                      <a:moveTo>
                        <a:pt x="102374" y="1270"/>
                      </a:moveTo>
                      <a:lnTo>
                        <a:pt x="64782" y="1270"/>
                      </a:lnTo>
                      <a:lnTo>
                        <a:pt x="64782" y="0"/>
                      </a:lnTo>
                      <a:lnTo>
                        <a:pt x="38620" y="0"/>
                      </a:lnTo>
                      <a:lnTo>
                        <a:pt x="38620" y="1270"/>
                      </a:lnTo>
                      <a:lnTo>
                        <a:pt x="0" y="1270"/>
                      </a:lnTo>
                      <a:lnTo>
                        <a:pt x="0" y="2540"/>
                      </a:lnTo>
                      <a:lnTo>
                        <a:pt x="102374" y="2540"/>
                      </a:lnTo>
                      <a:lnTo>
                        <a:pt x="102374" y="1270"/>
                      </a:lnTo>
                      <a:close/>
                    </a:path>
                  </a:pathLst>
                </a:custGeom>
                <a:solidFill>
                  <a:srgbClr val="F9CE04"/>
                </a:solidFill>
              </p:spPr>
              <p:txBody>
                <a:bodyPr wrap="square" lIns="0" tIns="0" rIns="0" bIns="0" rtlCol="0"/>
                <a:lstStyle/>
                <a:p>
                  <a:endParaRPr/>
                </a:p>
              </p:txBody>
            </p:sp>
            <p:sp>
              <p:nvSpPr>
                <p:cNvPr id="236" name="object 236"/>
                <p:cNvSpPr/>
                <p:nvPr/>
              </p:nvSpPr>
              <p:spPr>
                <a:xfrm>
                  <a:off x="1845691" y="2307589"/>
                  <a:ext cx="8255" cy="191770"/>
                </a:xfrm>
                <a:custGeom>
                  <a:avLst/>
                  <a:gdLst/>
                  <a:ahLst/>
                  <a:cxnLst/>
                  <a:rect l="l" t="t" r="r" b="b"/>
                  <a:pathLst>
                    <a:path w="8255" h="191769">
                      <a:moveTo>
                        <a:pt x="8128" y="0"/>
                      </a:moveTo>
                      <a:lnTo>
                        <a:pt x="3048" y="0"/>
                      </a:lnTo>
                      <a:lnTo>
                        <a:pt x="3048" y="1270"/>
                      </a:lnTo>
                      <a:lnTo>
                        <a:pt x="0" y="1270"/>
                      </a:lnTo>
                      <a:lnTo>
                        <a:pt x="0" y="168910"/>
                      </a:lnTo>
                      <a:lnTo>
                        <a:pt x="4064" y="168910"/>
                      </a:lnTo>
                      <a:lnTo>
                        <a:pt x="4064" y="191770"/>
                      </a:lnTo>
                      <a:lnTo>
                        <a:pt x="8128" y="191770"/>
                      </a:lnTo>
                      <a:lnTo>
                        <a:pt x="8128" y="168910"/>
                      </a:lnTo>
                      <a:lnTo>
                        <a:pt x="8128" y="1270"/>
                      </a:lnTo>
                      <a:lnTo>
                        <a:pt x="8128" y="0"/>
                      </a:lnTo>
                      <a:close/>
                    </a:path>
                  </a:pathLst>
                </a:custGeom>
                <a:solidFill>
                  <a:srgbClr val="DD2A1B"/>
                </a:solidFill>
              </p:spPr>
              <p:txBody>
                <a:bodyPr wrap="square" lIns="0" tIns="0" rIns="0" bIns="0" rtlCol="0"/>
                <a:lstStyle/>
                <a:p>
                  <a:endParaRPr/>
                </a:p>
              </p:txBody>
            </p:sp>
            <p:sp>
              <p:nvSpPr>
                <p:cNvPr id="237" name="object 237"/>
                <p:cNvSpPr/>
                <p:nvPr/>
              </p:nvSpPr>
              <p:spPr>
                <a:xfrm>
                  <a:off x="1852041" y="2307335"/>
                  <a:ext cx="15875" cy="191770"/>
                </a:xfrm>
                <a:custGeom>
                  <a:avLst/>
                  <a:gdLst/>
                  <a:ahLst/>
                  <a:cxnLst/>
                  <a:rect l="l" t="t" r="r" b="b"/>
                  <a:pathLst>
                    <a:path w="15875" h="191769">
                      <a:moveTo>
                        <a:pt x="15875" y="0"/>
                      </a:moveTo>
                      <a:lnTo>
                        <a:pt x="0" y="888"/>
                      </a:lnTo>
                      <a:lnTo>
                        <a:pt x="0" y="191262"/>
                      </a:lnTo>
                      <a:lnTo>
                        <a:pt x="15875" y="191262"/>
                      </a:lnTo>
                      <a:lnTo>
                        <a:pt x="15875" y="0"/>
                      </a:lnTo>
                      <a:close/>
                    </a:path>
                  </a:pathLst>
                </a:custGeom>
                <a:solidFill>
                  <a:srgbClr val="DC2A1B"/>
                </a:solidFill>
              </p:spPr>
              <p:txBody>
                <a:bodyPr wrap="square" lIns="0" tIns="0" rIns="0" bIns="0" rtlCol="0"/>
                <a:lstStyle/>
                <a:p>
                  <a:endParaRPr/>
                </a:p>
              </p:txBody>
            </p:sp>
            <p:sp>
              <p:nvSpPr>
                <p:cNvPr id="238" name="object 238"/>
                <p:cNvSpPr/>
                <p:nvPr/>
              </p:nvSpPr>
              <p:spPr>
                <a:xfrm>
                  <a:off x="1866011" y="2306446"/>
                  <a:ext cx="15875" cy="192405"/>
                </a:xfrm>
                <a:custGeom>
                  <a:avLst/>
                  <a:gdLst/>
                  <a:ahLst/>
                  <a:cxnLst/>
                  <a:rect l="l" t="t" r="r" b="b"/>
                  <a:pathLst>
                    <a:path w="15875" h="192405">
                      <a:moveTo>
                        <a:pt x="15875" y="0"/>
                      </a:moveTo>
                      <a:lnTo>
                        <a:pt x="0" y="888"/>
                      </a:lnTo>
                      <a:lnTo>
                        <a:pt x="0" y="192150"/>
                      </a:lnTo>
                      <a:lnTo>
                        <a:pt x="15875" y="192150"/>
                      </a:lnTo>
                      <a:lnTo>
                        <a:pt x="15875" y="0"/>
                      </a:lnTo>
                      <a:close/>
                    </a:path>
                  </a:pathLst>
                </a:custGeom>
                <a:solidFill>
                  <a:srgbClr val="DB2A1B"/>
                </a:solidFill>
              </p:spPr>
              <p:txBody>
                <a:bodyPr wrap="square" lIns="0" tIns="0" rIns="0" bIns="0" rtlCol="0"/>
                <a:lstStyle/>
                <a:p>
                  <a:endParaRPr/>
                </a:p>
              </p:txBody>
            </p:sp>
            <p:sp>
              <p:nvSpPr>
                <p:cNvPr id="239" name="object 239"/>
                <p:cNvSpPr/>
                <p:nvPr/>
              </p:nvSpPr>
              <p:spPr>
                <a:xfrm>
                  <a:off x="1880108" y="2305938"/>
                  <a:ext cx="8890" cy="193040"/>
                </a:xfrm>
                <a:custGeom>
                  <a:avLst/>
                  <a:gdLst/>
                  <a:ahLst/>
                  <a:cxnLst/>
                  <a:rect l="l" t="t" r="r" b="b"/>
                  <a:pathLst>
                    <a:path w="8889" h="193039">
                      <a:moveTo>
                        <a:pt x="8509" y="0"/>
                      </a:moveTo>
                      <a:lnTo>
                        <a:pt x="0" y="635"/>
                      </a:lnTo>
                      <a:lnTo>
                        <a:pt x="0" y="192659"/>
                      </a:lnTo>
                      <a:lnTo>
                        <a:pt x="8509" y="192659"/>
                      </a:lnTo>
                      <a:lnTo>
                        <a:pt x="8509" y="0"/>
                      </a:lnTo>
                      <a:close/>
                    </a:path>
                  </a:pathLst>
                </a:custGeom>
                <a:solidFill>
                  <a:srgbClr val="DA2A1B"/>
                </a:solidFill>
              </p:spPr>
              <p:txBody>
                <a:bodyPr wrap="square" lIns="0" tIns="0" rIns="0" bIns="0" rtlCol="0"/>
                <a:lstStyle/>
                <a:p>
                  <a:endParaRPr/>
                </a:p>
              </p:txBody>
            </p:sp>
            <p:sp>
              <p:nvSpPr>
                <p:cNvPr id="240" name="object 240"/>
                <p:cNvSpPr/>
                <p:nvPr/>
              </p:nvSpPr>
              <p:spPr>
                <a:xfrm>
                  <a:off x="1887093" y="2305303"/>
                  <a:ext cx="12700" cy="193675"/>
                </a:xfrm>
                <a:custGeom>
                  <a:avLst/>
                  <a:gdLst/>
                  <a:ahLst/>
                  <a:cxnLst/>
                  <a:rect l="l" t="t" r="r" b="b"/>
                  <a:pathLst>
                    <a:path w="12700" h="193675">
                      <a:moveTo>
                        <a:pt x="12192" y="0"/>
                      </a:moveTo>
                      <a:lnTo>
                        <a:pt x="0" y="762"/>
                      </a:lnTo>
                      <a:lnTo>
                        <a:pt x="0" y="193294"/>
                      </a:lnTo>
                      <a:lnTo>
                        <a:pt x="12192" y="193294"/>
                      </a:lnTo>
                      <a:lnTo>
                        <a:pt x="12192" y="0"/>
                      </a:lnTo>
                      <a:close/>
                    </a:path>
                  </a:pathLst>
                </a:custGeom>
                <a:solidFill>
                  <a:srgbClr val="DA2A1C"/>
                </a:solidFill>
              </p:spPr>
              <p:txBody>
                <a:bodyPr wrap="square" lIns="0" tIns="0" rIns="0" bIns="0" rtlCol="0"/>
                <a:lstStyle/>
                <a:p>
                  <a:endParaRPr/>
                </a:p>
              </p:txBody>
            </p:sp>
            <p:sp>
              <p:nvSpPr>
                <p:cNvPr id="241" name="object 241"/>
                <p:cNvSpPr/>
                <p:nvPr/>
              </p:nvSpPr>
              <p:spPr>
                <a:xfrm>
                  <a:off x="1897507" y="2304414"/>
                  <a:ext cx="15875" cy="194310"/>
                </a:xfrm>
                <a:custGeom>
                  <a:avLst/>
                  <a:gdLst/>
                  <a:ahLst/>
                  <a:cxnLst/>
                  <a:rect l="l" t="t" r="r" b="b"/>
                  <a:pathLst>
                    <a:path w="15875" h="194310">
                      <a:moveTo>
                        <a:pt x="15493" y="0"/>
                      </a:moveTo>
                      <a:lnTo>
                        <a:pt x="0" y="1015"/>
                      </a:lnTo>
                      <a:lnTo>
                        <a:pt x="0" y="194183"/>
                      </a:lnTo>
                      <a:lnTo>
                        <a:pt x="15493" y="194183"/>
                      </a:lnTo>
                      <a:lnTo>
                        <a:pt x="15493" y="0"/>
                      </a:lnTo>
                      <a:close/>
                    </a:path>
                  </a:pathLst>
                </a:custGeom>
                <a:solidFill>
                  <a:srgbClr val="D92A1C"/>
                </a:solidFill>
              </p:spPr>
              <p:txBody>
                <a:bodyPr wrap="square" lIns="0" tIns="0" rIns="0" bIns="0" rtlCol="0"/>
                <a:lstStyle/>
                <a:p>
                  <a:endParaRPr/>
                </a:p>
              </p:txBody>
            </p:sp>
            <p:sp>
              <p:nvSpPr>
                <p:cNvPr id="242" name="object 242"/>
                <p:cNvSpPr/>
                <p:nvPr/>
              </p:nvSpPr>
              <p:spPr>
                <a:xfrm>
                  <a:off x="1911477" y="2303398"/>
                  <a:ext cx="19685" cy="195580"/>
                </a:xfrm>
                <a:custGeom>
                  <a:avLst/>
                  <a:gdLst/>
                  <a:ahLst/>
                  <a:cxnLst/>
                  <a:rect l="l" t="t" r="r" b="b"/>
                  <a:pathLst>
                    <a:path w="19685" h="195580">
                      <a:moveTo>
                        <a:pt x="19304" y="0"/>
                      </a:moveTo>
                      <a:lnTo>
                        <a:pt x="0" y="1142"/>
                      </a:lnTo>
                      <a:lnTo>
                        <a:pt x="0" y="195199"/>
                      </a:lnTo>
                      <a:lnTo>
                        <a:pt x="19304" y="195199"/>
                      </a:lnTo>
                      <a:lnTo>
                        <a:pt x="19304" y="0"/>
                      </a:lnTo>
                      <a:close/>
                    </a:path>
                  </a:pathLst>
                </a:custGeom>
                <a:solidFill>
                  <a:srgbClr val="D52A1C"/>
                </a:solidFill>
              </p:spPr>
              <p:txBody>
                <a:bodyPr wrap="square" lIns="0" tIns="0" rIns="0" bIns="0" rtlCol="0"/>
                <a:lstStyle/>
                <a:p>
                  <a:endParaRPr/>
                </a:p>
              </p:txBody>
            </p:sp>
            <p:sp>
              <p:nvSpPr>
                <p:cNvPr id="243" name="object 243"/>
                <p:cNvSpPr/>
                <p:nvPr/>
              </p:nvSpPr>
              <p:spPr>
                <a:xfrm>
                  <a:off x="1928876" y="2302509"/>
                  <a:ext cx="15875" cy="196215"/>
                </a:xfrm>
                <a:custGeom>
                  <a:avLst/>
                  <a:gdLst/>
                  <a:ahLst/>
                  <a:cxnLst/>
                  <a:rect l="l" t="t" r="r" b="b"/>
                  <a:pathLst>
                    <a:path w="15875" h="196214">
                      <a:moveTo>
                        <a:pt x="15621" y="0"/>
                      </a:moveTo>
                      <a:lnTo>
                        <a:pt x="0" y="1015"/>
                      </a:lnTo>
                      <a:lnTo>
                        <a:pt x="0" y="196087"/>
                      </a:lnTo>
                      <a:lnTo>
                        <a:pt x="15621" y="196087"/>
                      </a:lnTo>
                      <a:lnTo>
                        <a:pt x="15621" y="0"/>
                      </a:lnTo>
                      <a:close/>
                    </a:path>
                  </a:pathLst>
                </a:custGeom>
                <a:solidFill>
                  <a:srgbClr val="D42A1C"/>
                </a:solidFill>
              </p:spPr>
              <p:txBody>
                <a:bodyPr wrap="square" lIns="0" tIns="0" rIns="0" bIns="0" rtlCol="0"/>
                <a:lstStyle/>
                <a:p>
                  <a:endParaRPr/>
                </a:p>
              </p:txBody>
            </p:sp>
            <p:sp>
              <p:nvSpPr>
                <p:cNvPr id="244" name="object 244"/>
                <p:cNvSpPr/>
                <p:nvPr/>
              </p:nvSpPr>
              <p:spPr>
                <a:xfrm>
                  <a:off x="1942973" y="2301620"/>
                  <a:ext cx="15875" cy="197485"/>
                </a:xfrm>
                <a:custGeom>
                  <a:avLst/>
                  <a:gdLst/>
                  <a:ahLst/>
                  <a:cxnLst/>
                  <a:rect l="l" t="t" r="r" b="b"/>
                  <a:pathLst>
                    <a:path w="15875" h="197485">
                      <a:moveTo>
                        <a:pt x="15493" y="0"/>
                      </a:moveTo>
                      <a:lnTo>
                        <a:pt x="0" y="1015"/>
                      </a:lnTo>
                      <a:lnTo>
                        <a:pt x="0" y="196976"/>
                      </a:lnTo>
                      <a:lnTo>
                        <a:pt x="15493" y="196976"/>
                      </a:lnTo>
                      <a:lnTo>
                        <a:pt x="15493" y="0"/>
                      </a:lnTo>
                      <a:close/>
                    </a:path>
                  </a:pathLst>
                </a:custGeom>
                <a:solidFill>
                  <a:srgbClr val="D32A1C"/>
                </a:solidFill>
              </p:spPr>
              <p:txBody>
                <a:bodyPr wrap="square" lIns="0" tIns="0" rIns="0" bIns="0" rtlCol="0"/>
                <a:lstStyle/>
                <a:p>
                  <a:endParaRPr/>
                </a:p>
              </p:txBody>
            </p:sp>
            <p:sp>
              <p:nvSpPr>
                <p:cNvPr id="245" name="object 245"/>
                <p:cNvSpPr/>
                <p:nvPr/>
              </p:nvSpPr>
              <p:spPr>
                <a:xfrm>
                  <a:off x="1956689" y="2300350"/>
                  <a:ext cx="22860" cy="198755"/>
                </a:xfrm>
                <a:custGeom>
                  <a:avLst/>
                  <a:gdLst/>
                  <a:ahLst/>
                  <a:cxnLst/>
                  <a:rect l="l" t="t" r="r" b="b"/>
                  <a:pathLst>
                    <a:path w="22860" h="198755">
                      <a:moveTo>
                        <a:pt x="22860" y="0"/>
                      </a:moveTo>
                      <a:lnTo>
                        <a:pt x="19177" y="177"/>
                      </a:lnTo>
                      <a:lnTo>
                        <a:pt x="17399" y="254"/>
                      </a:lnTo>
                      <a:lnTo>
                        <a:pt x="0" y="1397"/>
                      </a:lnTo>
                      <a:lnTo>
                        <a:pt x="0" y="198247"/>
                      </a:lnTo>
                      <a:lnTo>
                        <a:pt x="17399" y="198247"/>
                      </a:lnTo>
                      <a:lnTo>
                        <a:pt x="19177" y="198247"/>
                      </a:lnTo>
                      <a:lnTo>
                        <a:pt x="22860" y="198247"/>
                      </a:lnTo>
                      <a:lnTo>
                        <a:pt x="22860" y="0"/>
                      </a:lnTo>
                      <a:close/>
                    </a:path>
                  </a:pathLst>
                </a:custGeom>
                <a:solidFill>
                  <a:srgbClr val="D22A1C"/>
                </a:solidFill>
              </p:spPr>
              <p:txBody>
                <a:bodyPr wrap="square" lIns="0" tIns="0" rIns="0" bIns="0" rtlCol="0"/>
                <a:lstStyle/>
                <a:p>
                  <a:endParaRPr/>
                </a:p>
              </p:txBody>
            </p:sp>
            <p:sp>
              <p:nvSpPr>
                <p:cNvPr id="246" name="object 246"/>
                <p:cNvSpPr/>
                <p:nvPr/>
              </p:nvSpPr>
              <p:spPr>
                <a:xfrm>
                  <a:off x="1977771" y="2298191"/>
                  <a:ext cx="43815" cy="200660"/>
                </a:xfrm>
                <a:custGeom>
                  <a:avLst/>
                  <a:gdLst/>
                  <a:ahLst/>
                  <a:cxnLst/>
                  <a:rect l="l" t="t" r="r" b="b"/>
                  <a:pathLst>
                    <a:path w="43814" h="200660">
                      <a:moveTo>
                        <a:pt x="43561" y="0"/>
                      </a:moveTo>
                      <a:lnTo>
                        <a:pt x="0" y="2286"/>
                      </a:lnTo>
                      <a:lnTo>
                        <a:pt x="0" y="200406"/>
                      </a:lnTo>
                      <a:lnTo>
                        <a:pt x="43561" y="200406"/>
                      </a:lnTo>
                      <a:lnTo>
                        <a:pt x="43561" y="0"/>
                      </a:lnTo>
                      <a:close/>
                    </a:path>
                  </a:pathLst>
                </a:custGeom>
                <a:solidFill>
                  <a:srgbClr val="D22A1D"/>
                </a:solidFill>
              </p:spPr>
              <p:txBody>
                <a:bodyPr wrap="square" lIns="0" tIns="0" rIns="0" bIns="0" rtlCol="0"/>
                <a:lstStyle/>
                <a:p>
                  <a:endParaRPr/>
                </a:p>
              </p:txBody>
            </p:sp>
            <p:sp>
              <p:nvSpPr>
                <p:cNvPr id="247" name="object 247"/>
                <p:cNvSpPr/>
                <p:nvPr/>
              </p:nvSpPr>
              <p:spPr>
                <a:xfrm>
                  <a:off x="2019554" y="2297556"/>
                  <a:ext cx="15875" cy="201295"/>
                </a:xfrm>
                <a:custGeom>
                  <a:avLst/>
                  <a:gdLst/>
                  <a:ahLst/>
                  <a:cxnLst/>
                  <a:rect l="l" t="t" r="r" b="b"/>
                  <a:pathLst>
                    <a:path w="15875" h="201294">
                      <a:moveTo>
                        <a:pt x="15493" y="0"/>
                      </a:moveTo>
                      <a:lnTo>
                        <a:pt x="0" y="762"/>
                      </a:lnTo>
                      <a:lnTo>
                        <a:pt x="0" y="201040"/>
                      </a:lnTo>
                      <a:lnTo>
                        <a:pt x="15493" y="201040"/>
                      </a:lnTo>
                      <a:lnTo>
                        <a:pt x="15493" y="0"/>
                      </a:lnTo>
                      <a:close/>
                    </a:path>
                  </a:pathLst>
                </a:custGeom>
                <a:solidFill>
                  <a:srgbClr val="D12A1D"/>
                </a:solidFill>
              </p:spPr>
              <p:txBody>
                <a:bodyPr wrap="square" lIns="0" tIns="0" rIns="0" bIns="0" rtlCol="0"/>
                <a:lstStyle/>
                <a:p>
                  <a:endParaRPr/>
                </a:p>
              </p:txBody>
            </p:sp>
            <p:sp>
              <p:nvSpPr>
                <p:cNvPr id="248" name="object 248"/>
                <p:cNvSpPr/>
                <p:nvPr/>
              </p:nvSpPr>
              <p:spPr>
                <a:xfrm>
                  <a:off x="2033524" y="2296794"/>
                  <a:ext cx="19685" cy="201930"/>
                </a:xfrm>
                <a:custGeom>
                  <a:avLst/>
                  <a:gdLst/>
                  <a:ahLst/>
                  <a:cxnLst/>
                  <a:rect l="l" t="t" r="r" b="b"/>
                  <a:pathLst>
                    <a:path w="19685" h="201930">
                      <a:moveTo>
                        <a:pt x="19303" y="0"/>
                      </a:moveTo>
                      <a:lnTo>
                        <a:pt x="0" y="888"/>
                      </a:lnTo>
                      <a:lnTo>
                        <a:pt x="0" y="201802"/>
                      </a:lnTo>
                      <a:lnTo>
                        <a:pt x="19303" y="201802"/>
                      </a:lnTo>
                      <a:lnTo>
                        <a:pt x="19303" y="0"/>
                      </a:lnTo>
                      <a:close/>
                    </a:path>
                  </a:pathLst>
                </a:custGeom>
                <a:solidFill>
                  <a:srgbClr val="D02A1D"/>
                </a:solidFill>
              </p:spPr>
              <p:txBody>
                <a:bodyPr wrap="square" lIns="0" tIns="0" rIns="0" bIns="0" rtlCol="0"/>
                <a:lstStyle/>
                <a:p>
                  <a:endParaRPr/>
                </a:p>
              </p:txBody>
            </p:sp>
            <p:sp>
              <p:nvSpPr>
                <p:cNvPr id="249" name="object 249"/>
                <p:cNvSpPr/>
                <p:nvPr/>
              </p:nvSpPr>
              <p:spPr>
                <a:xfrm>
                  <a:off x="2050923" y="2296159"/>
                  <a:ext cx="15875" cy="202565"/>
                </a:xfrm>
                <a:custGeom>
                  <a:avLst/>
                  <a:gdLst/>
                  <a:ahLst/>
                  <a:cxnLst/>
                  <a:rect l="l" t="t" r="r" b="b"/>
                  <a:pathLst>
                    <a:path w="15875" h="202564">
                      <a:moveTo>
                        <a:pt x="15620" y="0"/>
                      </a:moveTo>
                      <a:lnTo>
                        <a:pt x="0" y="635"/>
                      </a:lnTo>
                      <a:lnTo>
                        <a:pt x="0" y="202437"/>
                      </a:lnTo>
                      <a:lnTo>
                        <a:pt x="15620" y="202437"/>
                      </a:lnTo>
                      <a:lnTo>
                        <a:pt x="15620" y="0"/>
                      </a:lnTo>
                      <a:close/>
                    </a:path>
                  </a:pathLst>
                </a:custGeom>
                <a:solidFill>
                  <a:srgbClr val="CF2A1D"/>
                </a:solidFill>
              </p:spPr>
              <p:txBody>
                <a:bodyPr wrap="square" lIns="0" tIns="0" rIns="0" bIns="0" rtlCol="0"/>
                <a:lstStyle/>
                <a:p>
                  <a:endParaRPr/>
                </a:p>
              </p:txBody>
            </p:sp>
            <p:sp>
              <p:nvSpPr>
                <p:cNvPr id="250" name="object 250"/>
                <p:cNvSpPr/>
                <p:nvPr/>
              </p:nvSpPr>
              <p:spPr>
                <a:xfrm>
                  <a:off x="2065020" y="2295270"/>
                  <a:ext cx="19050" cy="203835"/>
                </a:xfrm>
                <a:custGeom>
                  <a:avLst/>
                  <a:gdLst/>
                  <a:ahLst/>
                  <a:cxnLst/>
                  <a:rect l="l" t="t" r="r" b="b"/>
                  <a:pathLst>
                    <a:path w="19050" h="203835">
                      <a:moveTo>
                        <a:pt x="18923" y="0"/>
                      </a:moveTo>
                      <a:lnTo>
                        <a:pt x="0" y="888"/>
                      </a:lnTo>
                      <a:lnTo>
                        <a:pt x="0" y="203326"/>
                      </a:lnTo>
                      <a:lnTo>
                        <a:pt x="18923" y="203326"/>
                      </a:lnTo>
                      <a:lnTo>
                        <a:pt x="18923" y="0"/>
                      </a:lnTo>
                      <a:close/>
                    </a:path>
                  </a:pathLst>
                </a:custGeom>
                <a:solidFill>
                  <a:srgbClr val="CE2A1E"/>
                </a:solidFill>
              </p:spPr>
              <p:txBody>
                <a:bodyPr wrap="square" lIns="0" tIns="0" rIns="0" bIns="0" rtlCol="0"/>
                <a:lstStyle/>
                <a:p>
                  <a:endParaRPr/>
                </a:p>
              </p:txBody>
            </p:sp>
            <p:sp>
              <p:nvSpPr>
                <p:cNvPr id="251" name="object 251"/>
                <p:cNvSpPr/>
                <p:nvPr/>
              </p:nvSpPr>
              <p:spPr>
                <a:xfrm>
                  <a:off x="2082419" y="2294762"/>
                  <a:ext cx="15875" cy="203835"/>
                </a:xfrm>
                <a:custGeom>
                  <a:avLst/>
                  <a:gdLst/>
                  <a:ahLst/>
                  <a:cxnLst/>
                  <a:rect l="l" t="t" r="r" b="b"/>
                  <a:pathLst>
                    <a:path w="15875" h="203835">
                      <a:moveTo>
                        <a:pt x="15493" y="0"/>
                      </a:moveTo>
                      <a:lnTo>
                        <a:pt x="0" y="635"/>
                      </a:lnTo>
                      <a:lnTo>
                        <a:pt x="0" y="203835"/>
                      </a:lnTo>
                      <a:lnTo>
                        <a:pt x="15493" y="203835"/>
                      </a:lnTo>
                      <a:lnTo>
                        <a:pt x="15493" y="0"/>
                      </a:lnTo>
                      <a:close/>
                    </a:path>
                  </a:pathLst>
                </a:custGeom>
                <a:solidFill>
                  <a:srgbClr val="CD2A1E"/>
                </a:solidFill>
              </p:spPr>
              <p:txBody>
                <a:bodyPr wrap="square" lIns="0" tIns="0" rIns="0" bIns="0" rtlCol="0"/>
                <a:lstStyle/>
                <a:p>
                  <a:endParaRPr/>
                </a:p>
              </p:txBody>
            </p:sp>
            <p:sp>
              <p:nvSpPr>
                <p:cNvPr id="252" name="object 252"/>
                <p:cNvSpPr/>
                <p:nvPr/>
              </p:nvSpPr>
              <p:spPr>
                <a:xfrm>
                  <a:off x="2096135" y="2294381"/>
                  <a:ext cx="15875" cy="204470"/>
                </a:xfrm>
                <a:custGeom>
                  <a:avLst/>
                  <a:gdLst/>
                  <a:ahLst/>
                  <a:cxnLst/>
                  <a:rect l="l" t="t" r="r" b="b"/>
                  <a:pathLst>
                    <a:path w="15875" h="204469">
                      <a:moveTo>
                        <a:pt x="15875" y="0"/>
                      </a:moveTo>
                      <a:lnTo>
                        <a:pt x="0" y="507"/>
                      </a:lnTo>
                      <a:lnTo>
                        <a:pt x="0" y="204215"/>
                      </a:lnTo>
                      <a:lnTo>
                        <a:pt x="15875" y="204215"/>
                      </a:lnTo>
                      <a:lnTo>
                        <a:pt x="15875" y="0"/>
                      </a:lnTo>
                      <a:close/>
                    </a:path>
                  </a:pathLst>
                </a:custGeom>
                <a:solidFill>
                  <a:srgbClr val="CC2A1E"/>
                </a:solidFill>
              </p:spPr>
              <p:txBody>
                <a:bodyPr wrap="square" lIns="0" tIns="0" rIns="0" bIns="0" rtlCol="0"/>
                <a:lstStyle/>
                <a:p>
                  <a:endParaRPr/>
                </a:p>
              </p:txBody>
            </p:sp>
            <p:sp>
              <p:nvSpPr>
                <p:cNvPr id="253" name="object 253"/>
                <p:cNvSpPr/>
                <p:nvPr/>
              </p:nvSpPr>
              <p:spPr>
                <a:xfrm>
                  <a:off x="2110105" y="2293746"/>
                  <a:ext cx="19685" cy="205104"/>
                </a:xfrm>
                <a:custGeom>
                  <a:avLst/>
                  <a:gdLst/>
                  <a:ahLst/>
                  <a:cxnLst/>
                  <a:rect l="l" t="t" r="r" b="b"/>
                  <a:pathLst>
                    <a:path w="19685" h="205105">
                      <a:moveTo>
                        <a:pt x="19176" y="0"/>
                      </a:moveTo>
                      <a:lnTo>
                        <a:pt x="0" y="635"/>
                      </a:lnTo>
                      <a:lnTo>
                        <a:pt x="0" y="204850"/>
                      </a:lnTo>
                      <a:lnTo>
                        <a:pt x="19176" y="204850"/>
                      </a:lnTo>
                      <a:lnTo>
                        <a:pt x="19176" y="0"/>
                      </a:lnTo>
                      <a:close/>
                    </a:path>
                  </a:pathLst>
                </a:custGeom>
                <a:solidFill>
                  <a:srgbClr val="C82A1E"/>
                </a:solidFill>
              </p:spPr>
              <p:txBody>
                <a:bodyPr wrap="square" lIns="0" tIns="0" rIns="0" bIns="0" rtlCol="0"/>
                <a:lstStyle/>
                <a:p>
                  <a:endParaRPr/>
                </a:p>
              </p:txBody>
            </p:sp>
            <p:sp>
              <p:nvSpPr>
                <p:cNvPr id="254" name="object 254"/>
                <p:cNvSpPr/>
                <p:nvPr/>
              </p:nvSpPr>
              <p:spPr>
                <a:xfrm>
                  <a:off x="2127504" y="2293365"/>
                  <a:ext cx="15875" cy="205740"/>
                </a:xfrm>
                <a:custGeom>
                  <a:avLst/>
                  <a:gdLst/>
                  <a:ahLst/>
                  <a:cxnLst/>
                  <a:rect l="l" t="t" r="r" b="b"/>
                  <a:pathLst>
                    <a:path w="15875" h="205739">
                      <a:moveTo>
                        <a:pt x="15875" y="0"/>
                      </a:moveTo>
                      <a:lnTo>
                        <a:pt x="0" y="508"/>
                      </a:lnTo>
                      <a:lnTo>
                        <a:pt x="0" y="205232"/>
                      </a:lnTo>
                      <a:lnTo>
                        <a:pt x="15875" y="205232"/>
                      </a:lnTo>
                      <a:lnTo>
                        <a:pt x="15875" y="0"/>
                      </a:lnTo>
                      <a:close/>
                    </a:path>
                  </a:pathLst>
                </a:custGeom>
                <a:solidFill>
                  <a:srgbClr val="C72A1E"/>
                </a:solidFill>
              </p:spPr>
              <p:txBody>
                <a:bodyPr wrap="square" lIns="0" tIns="0" rIns="0" bIns="0" rtlCol="0"/>
                <a:lstStyle/>
                <a:p>
                  <a:endParaRPr/>
                </a:p>
              </p:txBody>
            </p:sp>
            <p:sp>
              <p:nvSpPr>
                <p:cNvPr id="255" name="object 255"/>
                <p:cNvSpPr/>
                <p:nvPr/>
              </p:nvSpPr>
              <p:spPr>
                <a:xfrm>
                  <a:off x="2141601" y="2292857"/>
                  <a:ext cx="15875" cy="205740"/>
                </a:xfrm>
                <a:custGeom>
                  <a:avLst/>
                  <a:gdLst/>
                  <a:ahLst/>
                  <a:cxnLst/>
                  <a:rect l="l" t="t" r="r" b="b"/>
                  <a:pathLst>
                    <a:path w="15875" h="205739">
                      <a:moveTo>
                        <a:pt x="15748" y="0"/>
                      </a:moveTo>
                      <a:lnTo>
                        <a:pt x="0" y="507"/>
                      </a:lnTo>
                      <a:lnTo>
                        <a:pt x="0" y="205739"/>
                      </a:lnTo>
                      <a:lnTo>
                        <a:pt x="15748" y="205739"/>
                      </a:lnTo>
                      <a:lnTo>
                        <a:pt x="15748" y="0"/>
                      </a:lnTo>
                      <a:close/>
                    </a:path>
                  </a:pathLst>
                </a:custGeom>
                <a:solidFill>
                  <a:srgbClr val="C62A1E"/>
                </a:solidFill>
              </p:spPr>
              <p:txBody>
                <a:bodyPr wrap="square" lIns="0" tIns="0" rIns="0" bIns="0" rtlCol="0"/>
                <a:lstStyle/>
                <a:p>
                  <a:endParaRPr/>
                </a:p>
              </p:txBody>
            </p:sp>
            <p:sp>
              <p:nvSpPr>
                <p:cNvPr id="256" name="object 256"/>
                <p:cNvSpPr/>
                <p:nvPr/>
              </p:nvSpPr>
              <p:spPr>
                <a:xfrm>
                  <a:off x="2155571" y="2292730"/>
                  <a:ext cx="5715" cy="206375"/>
                </a:xfrm>
                <a:custGeom>
                  <a:avLst/>
                  <a:gdLst/>
                  <a:ahLst/>
                  <a:cxnLst/>
                  <a:rect l="l" t="t" r="r" b="b"/>
                  <a:pathLst>
                    <a:path w="5714" h="206375">
                      <a:moveTo>
                        <a:pt x="5206" y="0"/>
                      </a:moveTo>
                      <a:lnTo>
                        <a:pt x="0" y="254"/>
                      </a:lnTo>
                      <a:lnTo>
                        <a:pt x="0" y="205867"/>
                      </a:lnTo>
                      <a:lnTo>
                        <a:pt x="5206" y="205867"/>
                      </a:lnTo>
                      <a:lnTo>
                        <a:pt x="5206" y="0"/>
                      </a:lnTo>
                      <a:close/>
                    </a:path>
                  </a:pathLst>
                </a:custGeom>
                <a:solidFill>
                  <a:srgbClr val="C62A1F"/>
                </a:solidFill>
              </p:spPr>
              <p:txBody>
                <a:bodyPr wrap="square" lIns="0" tIns="0" rIns="0" bIns="0" rtlCol="0"/>
                <a:lstStyle/>
                <a:p>
                  <a:endParaRPr/>
                </a:p>
              </p:txBody>
            </p:sp>
            <p:sp>
              <p:nvSpPr>
                <p:cNvPr id="257" name="object 257"/>
                <p:cNvSpPr/>
                <p:nvPr/>
              </p:nvSpPr>
              <p:spPr>
                <a:xfrm>
                  <a:off x="2159000" y="2291460"/>
                  <a:ext cx="60960" cy="207645"/>
                </a:xfrm>
                <a:custGeom>
                  <a:avLst/>
                  <a:gdLst/>
                  <a:ahLst/>
                  <a:cxnLst/>
                  <a:rect l="l" t="t" r="r" b="b"/>
                  <a:pathLst>
                    <a:path w="60960" h="207644">
                      <a:moveTo>
                        <a:pt x="60960" y="0"/>
                      </a:moveTo>
                      <a:lnTo>
                        <a:pt x="13970" y="889"/>
                      </a:lnTo>
                      <a:lnTo>
                        <a:pt x="0" y="1397"/>
                      </a:lnTo>
                      <a:lnTo>
                        <a:pt x="0" y="207137"/>
                      </a:lnTo>
                      <a:lnTo>
                        <a:pt x="13970" y="207137"/>
                      </a:lnTo>
                      <a:lnTo>
                        <a:pt x="15748" y="207137"/>
                      </a:lnTo>
                      <a:lnTo>
                        <a:pt x="60960" y="207137"/>
                      </a:lnTo>
                      <a:lnTo>
                        <a:pt x="60960" y="0"/>
                      </a:lnTo>
                      <a:close/>
                    </a:path>
                  </a:pathLst>
                </a:custGeom>
                <a:solidFill>
                  <a:srgbClr val="C52A1F"/>
                </a:solidFill>
              </p:spPr>
              <p:txBody>
                <a:bodyPr wrap="square" lIns="0" tIns="0" rIns="0" bIns="0" rtlCol="0"/>
                <a:lstStyle/>
                <a:p>
                  <a:endParaRPr/>
                </a:p>
              </p:txBody>
            </p:sp>
            <p:sp>
              <p:nvSpPr>
                <p:cNvPr id="258" name="object 258"/>
                <p:cNvSpPr/>
                <p:nvPr/>
              </p:nvSpPr>
              <p:spPr>
                <a:xfrm>
                  <a:off x="2218436" y="2291206"/>
                  <a:ext cx="19050" cy="207645"/>
                </a:xfrm>
                <a:custGeom>
                  <a:avLst/>
                  <a:gdLst/>
                  <a:ahLst/>
                  <a:cxnLst/>
                  <a:rect l="l" t="t" r="r" b="b"/>
                  <a:pathLst>
                    <a:path w="19050" h="207644">
                      <a:moveTo>
                        <a:pt x="18922" y="0"/>
                      </a:moveTo>
                      <a:lnTo>
                        <a:pt x="0" y="253"/>
                      </a:lnTo>
                      <a:lnTo>
                        <a:pt x="0" y="207390"/>
                      </a:lnTo>
                      <a:lnTo>
                        <a:pt x="18922" y="207390"/>
                      </a:lnTo>
                      <a:lnTo>
                        <a:pt x="18922" y="0"/>
                      </a:lnTo>
                      <a:close/>
                    </a:path>
                  </a:pathLst>
                </a:custGeom>
                <a:solidFill>
                  <a:srgbClr val="C42A1F"/>
                </a:solidFill>
              </p:spPr>
              <p:txBody>
                <a:bodyPr wrap="square" lIns="0" tIns="0" rIns="0" bIns="0" rtlCol="0"/>
                <a:lstStyle/>
                <a:p>
                  <a:endParaRPr/>
                </a:p>
              </p:txBody>
            </p:sp>
            <p:sp>
              <p:nvSpPr>
                <p:cNvPr id="259" name="object 259"/>
                <p:cNvSpPr/>
                <p:nvPr/>
              </p:nvSpPr>
              <p:spPr>
                <a:xfrm>
                  <a:off x="2235835" y="2290952"/>
                  <a:ext cx="15875" cy="207645"/>
                </a:xfrm>
                <a:custGeom>
                  <a:avLst/>
                  <a:gdLst/>
                  <a:ahLst/>
                  <a:cxnLst/>
                  <a:rect l="l" t="t" r="r" b="b"/>
                  <a:pathLst>
                    <a:path w="15875" h="207644">
                      <a:moveTo>
                        <a:pt x="15493" y="0"/>
                      </a:moveTo>
                      <a:lnTo>
                        <a:pt x="0" y="254"/>
                      </a:lnTo>
                      <a:lnTo>
                        <a:pt x="0" y="207645"/>
                      </a:lnTo>
                      <a:lnTo>
                        <a:pt x="15493" y="207645"/>
                      </a:lnTo>
                      <a:lnTo>
                        <a:pt x="15493" y="0"/>
                      </a:lnTo>
                      <a:close/>
                    </a:path>
                  </a:pathLst>
                </a:custGeom>
                <a:solidFill>
                  <a:srgbClr val="C32A1F"/>
                </a:solidFill>
              </p:spPr>
              <p:txBody>
                <a:bodyPr wrap="square" lIns="0" tIns="0" rIns="0" bIns="0" rtlCol="0"/>
                <a:lstStyle/>
                <a:p>
                  <a:endParaRPr/>
                </a:p>
              </p:txBody>
            </p:sp>
            <p:sp>
              <p:nvSpPr>
                <p:cNvPr id="260" name="object 260"/>
                <p:cNvSpPr/>
                <p:nvPr/>
              </p:nvSpPr>
              <p:spPr>
                <a:xfrm>
                  <a:off x="2249551" y="2290698"/>
                  <a:ext cx="15875" cy="208279"/>
                </a:xfrm>
                <a:custGeom>
                  <a:avLst/>
                  <a:gdLst/>
                  <a:ahLst/>
                  <a:cxnLst/>
                  <a:rect l="l" t="t" r="r" b="b"/>
                  <a:pathLst>
                    <a:path w="15875" h="208280">
                      <a:moveTo>
                        <a:pt x="15875" y="0"/>
                      </a:moveTo>
                      <a:lnTo>
                        <a:pt x="0" y="253"/>
                      </a:lnTo>
                      <a:lnTo>
                        <a:pt x="0" y="207899"/>
                      </a:lnTo>
                      <a:lnTo>
                        <a:pt x="15875" y="207899"/>
                      </a:lnTo>
                      <a:lnTo>
                        <a:pt x="15875" y="0"/>
                      </a:lnTo>
                      <a:close/>
                    </a:path>
                  </a:pathLst>
                </a:custGeom>
                <a:solidFill>
                  <a:srgbClr val="C22A1F"/>
                </a:solidFill>
              </p:spPr>
              <p:txBody>
                <a:bodyPr wrap="square" lIns="0" tIns="0" rIns="0" bIns="0" rtlCol="0"/>
                <a:lstStyle/>
                <a:p>
                  <a:endParaRPr/>
                </a:p>
              </p:txBody>
            </p:sp>
            <p:sp>
              <p:nvSpPr>
                <p:cNvPr id="261" name="object 261"/>
                <p:cNvSpPr/>
                <p:nvPr/>
              </p:nvSpPr>
              <p:spPr>
                <a:xfrm>
                  <a:off x="2263521" y="2290444"/>
                  <a:ext cx="19685" cy="208279"/>
                </a:xfrm>
                <a:custGeom>
                  <a:avLst/>
                  <a:gdLst/>
                  <a:ahLst/>
                  <a:cxnLst/>
                  <a:rect l="l" t="t" r="r" b="b"/>
                  <a:pathLst>
                    <a:path w="19685" h="208280">
                      <a:moveTo>
                        <a:pt x="19304" y="0"/>
                      </a:moveTo>
                      <a:lnTo>
                        <a:pt x="0" y="380"/>
                      </a:lnTo>
                      <a:lnTo>
                        <a:pt x="0" y="208152"/>
                      </a:lnTo>
                      <a:lnTo>
                        <a:pt x="19304" y="208152"/>
                      </a:lnTo>
                      <a:lnTo>
                        <a:pt x="19304" y="0"/>
                      </a:lnTo>
                      <a:close/>
                    </a:path>
                  </a:pathLst>
                </a:custGeom>
                <a:solidFill>
                  <a:srgbClr val="C12A1F"/>
                </a:solidFill>
              </p:spPr>
              <p:txBody>
                <a:bodyPr wrap="square" lIns="0" tIns="0" rIns="0" bIns="0" rtlCol="0"/>
                <a:lstStyle/>
                <a:p>
                  <a:endParaRPr/>
                </a:p>
              </p:txBody>
            </p:sp>
            <p:sp>
              <p:nvSpPr>
                <p:cNvPr id="262" name="object 262"/>
                <p:cNvSpPr/>
                <p:nvPr/>
              </p:nvSpPr>
              <p:spPr>
                <a:xfrm>
                  <a:off x="2280920" y="2290444"/>
                  <a:ext cx="8890" cy="208279"/>
                </a:xfrm>
                <a:custGeom>
                  <a:avLst/>
                  <a:gdLst/>
                  <a:ahLst/>
                  <a:cxnLst/>
                  <a:rect l="l" t="t" r="r" b="b"/>
                  <a:pathLst>
                    <a:path w="8889" h="208280">
                      <a:moveTo>
                        <a:pt x="8890" y="0"/>
                      </a:moveTo>
                      <a:lnTo>
                        <a:pt x="0" y="126"/>
                      </a:lnTo>
                      <a:lnTo>
                        <a:pt x="0" y="208152"/>
                      </a:lnTo>
                      <a:lnTo>
                        <a:pt x="8890" y="208152"/>
                      </a:lnTo>
                      <a:lnTo>
                        <a:pt x="8890" y="0"/>
                      </a:lnTo>
                      <a:close/>
                    </a:path>
                  </a:pathLst>
                </a:custGeom>
                <a:solidFill>
                  <a:srgbClr val="C02A1F"/>
                </a:solidFill>
              </p:spPr>
              <p:txBody>
                <a:bodyPr wrap="square" lIns="0" tIns="0" rIns="0" bIns="0" rtlCol="0"/>
                <a:lstStyle/>
                <a:p>
                  <a:endParaRPr/>
                </a:p>
              </p:txBody>
            </p:sp>
            <p:sp>
              <p:nvSpPr>
                <p:cNvPr id="263" name="object 263"/>
                <p:cNvSpPr/>
                <p:nvPr/>
              </p:nvSpPr>
              <p:spPr>
                <a:xfrm>
                  <a:off x="2287905" y="2290444"/>
                  <a:ext cx="8890" cy="208279"/>
                </a:xfrm>
                <a:custGeom>
                  <a:avLst/>
                  <a:gdLst/>
                  <a:ahLst/>
                  <a:cxnLst/>
                  <a:rect l="l" t="t" r="r" b="b"/>
                  <a:pathLst>
                    <a:path w="8889" h="208280">
                      <a:moveTo>
                        <a:pt x="8889" y="0"/>
                      </a:moveTo>
                      <a:lnTo>
                        <a:pt x="0" y="0"/>
                      </a:lnTo>
                      <a:lnTo>
                        <a:pt x="0" y="208152"/>
                      </a:lnTo>
                      <a:lnTo>
                        <a:pt x="8889" y="208152"/>
                      </a:lnTo>
                      <a:lnTo>
                        <a:pt x="8889" y="0"/>
                      </a:lnTo>
                      <a:close/>
                    </a:path>
                  </a:pathLst>
                </a:custGeom>
                <a:solidFill>
                  <a:srgbClr val="C02B1F"/>
                </a:solidFill>
              </p:spPr>
              <p:txBody>
                <a:bodyPr wrap="square" lIns="0" tIns="0" rIns="0" bIns="0" rtlCol="0"/>
                <a:lstStyle/>
                <a:p>
                  <a:endParaRPr/>
                </a:p>
              </p:txBody>
            </p:sp>
            <p:sp>
              <p:nvSpPr>
                <p:cNvPr id="264" name="object 264"/>
                <p:cNvSpPr/>
                <p:nvPr/>
              </p:nvSpPr>
              <p:spPr>
                <a:xfrm>
                  <a:off x="2294890" y="2290317"/>
                  <a:ext cx="19685" cy="208279"/>
                </a:xfrm>
                <a:custGeom>
                  <a:avLst/>
                  <a:gdLst/>
                  <a:ahLst/>
                  <a:cxnLst/>
                  <a:rect l="l" t="t" r="r" b="b"/>
                  <a:pathLst>
                    <a:path w="19685" h="208280">
                      <a:moveTo>
                        <a:pt x="19304" y="0"/>
                      </a:moveTo>
                      <a:lnTo>
                        <a:pt x="0" y="127"/>
                      </a:lnTo>
                      <a:lnTo>
                        <a:pt x="0" y="208280"/>
                      </a:lnTo>
                      <a:lnTo>
                        <a:pt x="19304" y="208280"/>
                      </a:lnTo>
                      <a:lnTo>
                        <a:pt x="19304" y="0"/>
                      </a:lnTo>
                      <a:close/>
                    </a:path>
                  </a:pathLst>
                </a:custGeom>
                <a:solidFill>
                  <a:srgbClr val="BC2B1F"/>
                </a:solidFill>
              </p:spPr>
              <p:txBody>
                <a:bodyPr wrap="square" lIns="0" tIns="0" rIns="0" bIns="0" rtlCol="0"/>
                <a:lstStyle/>
                <a:p>
                  <a:endParaRPr/>
                </a:p>
              </p:txBody>
            </p:sp>
            <p:sp>
              <p:nvSpPr>
                <p:cNvPr id="265" name="object 265"/>
                <p:cNvSpPr/>
                <p:nvPr/>
              </p:nvSpPr>
              <p:spPr>
                <a:xfrm>
                  <a:off x="2312288" y="2290317"/>
                  <a:ext cx="15875" cy="208279"/>
                </a:xfrm>
                <a:custGeom>
                  <a:avLst/>
                  <a:gdLst/>
                  <a:ahLst/>
                  <a:cxnLst/>
                  <a:rect l="l" t="t" r="r" b="b"/>
                  <a:pathLst>
                    <a:path w="15875" h="208280">
                      <a:moveTo>
                        <a:pt x="15875" y="0"/>
                      </a:moveTo>
                      <a:lnTo>
                        <a:pt x="0" y="0"/>
                      </a:lnTo>
                      <a:lnTo>
                        <a:pt x="0" y="208279"/>
                      </a:lnTo>
                      <a:lnTo>
                        <a:pt x="15875" y="208279"/>
                      </a:lnTo>
                      <a:lnTo>
                        <a:pt x="15875" y="0"/>
                      </a:lnTo>
                      <a:close/>
                    </a:path>
                  </a:pathLst>
                </a:custGeom>
                <a:solidFill>
                  <a:srgbClr val="BB2B1F"/>
                </a:solidFill>
              </p:spPr>
              <p:txBody>
                <a:bodyPr wrap="square" lIns="0" tIns="0" rIns="0" bIns="0" rtlCol="0"/>
                <a:lstStyle/>
                <a:p>
                  <a:endParaRPr/>
                </a:p>
              </p:txBody>
            </p:sp>
            <p:sp>
              <p:nvSpPr>
                <p:cNvPr id="266" name="object 266"/>
                <p:cNvSpPr/>
                <p:nvPr/>
              </p:nvSpPr>
              <p:spPr>
                <a:xfrm>
                  <a:off x="2326386" y="2290317"/>
                  <a:ext cx="15875" cy="208279"/>
                </a:xfrm>
                <a:custGeom>
                  <a:avLst/>
                  <a:gdLst/>
                  <a:ahLst/>
                  <a:cxnLst/>
                  <a:rect l="l" t="t" r="r" b="b"/>
                  <a:pathLst>
                    <a:path w="15875" h="208280">
                      <a:moveTo>
                        <a:pt x="15493" y="0"/>
                      </a:moveTo>
                      <a:lnTo>
                        <a:pt x="0" y="0"/>
                      </a:lnTo>
                      <a:lnTo>
                        <a:pt x="0" y="208280"/>
                      </a:lnTo>
                      <a:lnTo>
                        <a:pt x="15493" y="208280"/>
                      </a:lnTo>
                      <a:lnTo>
                        <a:pt x="15493" y="0"/>
                      </a:lnTo>
                      <a:close/>
                    </a:path>
                  </a:pathLst>
                </a:custGeom>
                <a:solidFill>
                  <a:srgbClr val="BA2B1F"/>
                </a:solidFill>
              </p:spPr>
              <p:txBody>
                <a:bodyPr wrap="square" lIns="0" tIns="0" rIns="0" bIns="0" rtlCol="0"/>
                <a:lstStyle/>
                <a:p>
                  <a:endParaRPr/>
                </a:p>
              </p:txBody>
            </p:sp>
            <p:sp>
              <p:nvSpPr>
                <p:cNvPr id="267" name="object 267"/>
                <p:cNvSpPr/>
                <p:nvPr/>
              </p:nvSpPr>
              <p:spPr>
                <a:xfrm>
                  <a:off x="2340483" y="2290317"/>
                  <a:ext cx="19050" cy="208279"/>
                </a:xfrm>
                <a:custGeom>
                  <a:avLst/>
                  <a:gdLst/>
                  <a:ahLst/>
                  <a:cxnLst/>
                  <a:rect l="l" t="t" r="r" b="b"/>
                  <a:pathLst>
                    <a:path w="19050" h="208280">
                      <a:moveTo>
                        <a:pt x="0" y="0"/>
                      </a:moveTo>
                      <a:lnTo>
                        <a:pt x="0" y="208280"/>
                      </a:lnTo>
                      <a:lnTo>
                        <a:pt x="18796" y="208280"/>
                      </a:lnTo>
                      <a:lnTo>
                        <a:pt x="18796" y="254"/>
                      </a:lnTo>
                      <a:lnTo>
                        <a:pt x="0" y="0"/>
                      </a:lnTo>
                      <a:close/>
                    </a:path>
                  </a:pathLst>
                </a:custGeom>
                <a:solidFill>
                  <a:srgbClr val="B92B1F"/>
                </a:solidFill>
              </p:spPr>
              <p:txBody>
                <a:bodyPr wrap="square" lIns="0" tIns="0" rIns="0" bIns="0" rtlCol="0"/>
                <a:lstStyle/>
                <a:p>
                  <a:endParaRPr/>
                </a:p>
              </p:txBody>
            </p:sp>
            <p:sp>
              <p:nvSpPr>
                <p:cNvPr id="268" name="object 268"/>
                <p:cNvSpPr/>
                <p:nvPr/>
              </p:nvSpPr>
              <p:spPr>
                <a:xfrm>
                  <a:off x="2357755" y="2290444"/>
                  <a:ext cx="61594" cy="208279"/>
                </a:xfrm>
                <a:custGeom>
                  <a:avLst/>
                  <a:gdLst/>
                  <a:ahLst/>
                  <a:cxnLst/>
                  <a:rect l="l" t="t" r="r" b="b"/>
                  <a:pathLst>
                    <a:path w="61594" h="208280">
                      <a:moveTo>
                        <a:pt x="61087" y="889"/>
                      </a:moveTo>
                      <a:lnTo>
                        <a:pt x="15621" y="165"/>
                      </a:lnTo>
                      <a:lnTo>
                        <a:pt x="0" y="0"/>
                      </a:lnTo>
                      <a:lnTo>
                        <a:pt x="0" y="208153"/>
                      </a:lnTo>
                      <a:lnTo>
                        <a:pt x="13843" y="208153"/>
                      </a:lnTo>
                      <a:lnTo>
                        <a:pt x="15621" y="208153"/>
                      </a:lnTo>
                      <a:lnTo>
                        <a:pt x="61087" y="208153"/>
                      </a:lnTo>
                      <a:lnTo>
                        <a:pt x="61087" y="889"/>
                      </a:lnTo>
                      <a:close/>
                    </a:path>
                  </a:pathLst>
                </a:custGeom>
                <a:solidFill>
                  <a:srgbClr val="B82B1F"/>
                </a:solidFill>
              </p:spPr>
              <p:txBody>
                <a:bodyPr wrap="square" lIns="0" tIns="0" rIns="0" bIns="0" rtlCol="0"/>
                <a:lstStyle/>
                <a:p>
                  <a:endParaRPr/>
                </a:p>
              </p:txBody>
            </p:sp>
            <p:sp>
              <p:nvSpPr>
                <p:cNvPr id="269" name="object 269"/>
                <p:cNvSpPr/>
                <p:nvPr/>
              </p:nvSpPr>
              <p:spPr>
                <a:xfrm>
                  <a:off x="2417064" y="2291333"/>
                  <a:ext cx="19685" cy="207645"/>
                </a:xfrm>
                <a:custGeom>
                  <a:avLst/>
                  <a:gdLst/>
                  <a:ahLst/>
                  <a:cxnLst/>
                  <a:rect l="l" t="t" r="r" b="b"/>
                  <a:pathLst>
                    <a:path w="19685" h="207644">
                      <a:moveTo>
                        <a:pt x="19177" y="254"/>
                      </a:moveTo>
                      <a:lnTo>
                        <a:pt x="5194" y="38"/>
                      </a:lnTo>
                      <a:lnTo>
                        <a:pt x="3302" y="0"/>
                      </a:lnTo>
                      <a:lnTo>
                        <a:pt x="0" y="0"/>
                      </a:lnTo>
                      <a:lnTo>
                        <a:pt x="0" y="207264"/>
                      </a:lnTo>
                      <a:lnTo>
                        <a:pt x="3302" y="207264"/>
                      </a:lnTo>
                      <a:lnTo>
                        <a:pt x="5194" y="207264"/>
                      </a:lnTo>
                      <a:lnTo>
                        <a:pt x="19177" y="207264"/>
                      </a:lnTo>
                      <a:lnTo>
                        <a:pt x="19177" y="254"/>
                      </a:lnTo>
                      <a:close/>
                    </a:path>
                  </a:pathLst>
                </a:custGeom>
                <a:solidFill>
                  <a:srgbClr val="B72B1F"/>
                </a:solidFill>
              </p:spPr>
              <p:txBody>
                <a:bodyPr wrap="square" lIns="0" tIns="0" rIns="0" bIns="0" rtlCol="0"/>
                <a:lstStyle/>
                <a:p>
                  <a:endParaRPr/>
                </a:p>
              </p:txBody>
            </p:sp>
            <p:sp>
              <p:nvSpPr>
                <p:cNvPr id="270" name="object 270"/>
                <p:cNvSpPr/>
                <p:nvPr/>
              </p:nvSpPr>
              <p:spPr>
                <a:xfrm>
                  <a:off x="2434463" y="2291587"/>
                  <a:ext cx="15875" cy="207010"/>
                </a:xfrm>
                <a:custGeom>
                  <a:avLst/>
                  <a:gdLst/>
                  <a:ahLst/>
                  <a:cxnLst/>
                  <a:rect l="l" t="t" r="r" b="b"/>
                  <a:pathLst>
                    <a:path w="15875" h="207010">
                      <a:moveTo>
                        <a:pt x="0" y="0"/>
                      </a:moveTo>
                      <a:lnTo>
                        <a:pt x="0" y="207010"/>
                      </a:lnTo>
                      <a:lnTo>
                        <a:pt x="15748" y="207010"/>
                      </a:lnTo>
                      <a:lnTo>
                        <a:pt x="15748" y="381"/>
                      </a:lnTo>
                      <a:lnTo>
                        <a:pt x="0" y="0"/>
                      </a:lnTo>
                      <a:close/>
                    </a:path>
                  </a:pathLst>
                </a:custGeom>
                <a:solidFill>
                  <a:srgbClr val="B62B1F"/>
                </a:solidFill>
              </p:spPr>
              <p:txBody>
                <a:bodyPr wrap="square" lIns="0" tIns="0" rIns="0" bIns="0" rtlCol="0"/>
                <a:lstStyle/>
                <a:p>
                  <a:endParaRPr/>
                </a:p>
              </p:txBody>
            </p:sp>
            <p:sp>
              <p:nvSpPr>
                <p:cNvPr id="271" name="object 271"/>
                <p:cNvSpPr/>
                <p:nvPr/>
              </p:nvSpPr>
              <p:spPr>
                <a:xfrm>
                  <a:off x="2448433" y="2291968"/>
                  <a:ext cx="19685" cy="207010"/>
                </a:xfrm>
                <a:custGeom>
                  <a:avLst/>
                  <a:gdLst/>
                  <a:ahLst/>
                  <a:cxnLst/>
                  <a:rect l="l" t="t" r="r" b="b"/>
                  <a:pathLst>
                    <a:path w="19685" h="207010">
                      <a:moveTo>
                        <a:pt x="0" y="0"/>
                      </a:moveTo>
                      <a:lnTo>
                        <a:pt x="0" y="206628"/>
                      </a:lnTo>
                      <a:lnTo>
                        <a:pt x="19304" y="206628"/>
                      </a:lnTo>
                      <a:lnTo>
                        <a:pt x="19304" y="507"/>
                      </a:lnTo>
                      <a:lnTo>
                        <a:pt x="0" y="0"/>
                      </a:lnTo>
                      <a:close/>
                    </a:path>
                  </a:pathLst>
                </a:custGeom>
                <a:solidFill>
                  <a:srgbClr val="B52B1F"/>
                </a:solidFill>
              </p:spPr>
              <p:txBody>
                <a:bodyPr wrap="square" lIns="0" tIns="0" rIns="0" bIns="0" rtlCol="0"/>
                <a:lstStyle/>
                <a:p>
                  <a:endParaRPr/>
                </a:p>
              </p:txBody>
            </p:sp>
            <p:sp>
              <p:nvSpPr>
                <p:cNvPr id="272" name="object 272"/>
                <p:cNvSpPr/>
                <p:nvPr/>
              </p:nvSpPr>
              <p:spPr>
                <a:xfrm>
                  <a:off x="2465832" y="2292476"/>
                  <a:ext cx="15875" cy="206375"/>
                </a:xfrm>
                <a:custGeom>
                  <a:avLst/>
                  <a:gdLst/>
                  <a:ahLst/>
                  <a:cxnLst/>
                  <a:rect l="l" t="t" r="r" b="b"/>
                  <a:pathLst>
                    <a:path w="15875" h="206375">
                      <a:moveTo>
                        <a:pt x="0" y="0"/>
                      </a:moveTo>
                      <a:lnTo>
                        <a:pt x="0" y="206121"/>
                      </a:lnTo>
                      <a:lnTo>
                        <a:pt x="15620" y="206121"/>
                      </a:lnTo>
                      <a:lnTo>
                        <a:pt x="15620" y="381"/>
                      </a:lnTo>
                      <a:lnTo>
                        <a:pt x="0" y="0"/>
                      </a:lnTo>
                      <a:close/>
                    </a:path>
                  </a:pathLst>
                </a:custGeom>
                <a:solidFill>
                  <a:srgbClr val="B42B1F"/>
                </a:solidFill>
              </p:spPr>
              <p:txBody>
                <a:bodyPr wrap="square" lIns="0" tIns="0" rIns="0" bIns="0" rtlCol="0"/>
                <a:lstStyle/>
                <a:p>
                  <a:endParaRPr/>
                </a:p>
              </p:txBody>
            </p:sp>
            <p:sp>
              <p:nvSpPr>
                <p:cNvPr id="273" name="object 273"/>
                <p:cNvSpPr/>
                <p:nvPr/>
              </p:nvSpPr>
              <p:spPr>
                <a:xfrm>
                  <a:off x="2479929" y="2292857"/>
                  <a:ext cx="15875" cy="205740"/>
                </a:xfrm>
                <a:custGeom>
                  <a:avLst/>
                  <a:gdLst/>
                  <a:ahLst/>
                  <a:cxnLst/>
                  <a:rect l="l" t="t" r="r" b="b"/>
                  <a:pathLst>
                    <a:path w="15875" h="205739">
                      <a:moveTo>
                        <a:pt x="0" y="0"/>
                      </a:moveTo>
                      <a:lnTo>
                        <a:pt x="0" y="205739"/>
                      </a:lnTo>
                      <a:lnTo>
                        <a:pt x="15493" y="205739"/>
                      </a:lnTo>
                      <a:lnTo>
                        <a:pt x="15493" y="507"/>
                      </a:lnTo>
                      <a:lnTo>
                        <a:pt x="0" y="0"/>
                      </a:lnTo>
                      <a:close/>
                    </a:path>
                  </a:pathLst>
                </a:custGeom>
                <a:solidFill>
                  <a:srgbClr val="B32B1F"/>
                </a:solidFill>
              </p:spPr>
              <p:txBody>
                <a:bodyPr wrap="square" lIns="0" tIns="0" rIns="0" bIns="0" rtlCol="0"/>
                <a:lstStyle/>
                <a:p>
                  <a:endParaRPr/>
                </a:p>
              </p:txBody>
            </p:sp>
            <p:sp>
              <p:nvSpPr>
                <p:cNvPr id="274" name="object 274"/>
                <p:cNvSpPr/>
                <p:nvPr/>
              </p:nvSpPr>
              <p:spPr>
                <a:xfrm>
                  <a:off x="2493645" y="2293365"/>
                  <a:ext cx="19685" cy="205740"/>
                </a:xfrm>
                <a:custGeom>
                  <a:avLst/>
                  <a:gdLst/>
                  <a:ahLst/>
                  <a:cxnLst/>
                  <a:rect l="l" t="t" r="r" b="b"/>
                  <a:pathLst>
                    <a:path w="19685" h="205739">
                      <a:moveTo>
                        <a:pt x="0" y="0"/>
                      </a:moveTo>
                      <a:lnTo>
                        <a:pt x="0" y="205232"/>
                      </a:lnTo>
                      <a:lnTo>
                        <a:pt x="19177" y="205232"/>
                      </a:lnTo>
                      <a:lnTo>
                        <a:pt x="19177" y="762"/>
                      </a:lnTo>
                      <a:lnTo>
                        <a:pt x="0" y="0"/>
                      </a:lnTo>
                      <a:close/>
                    </a:path>
                  </a:pathLst>
                </a:custGeom>
                <a:solidFill>
                  <a:srgbClr val="AF2B1F"/>
                </a:solidFill>
              </p:spPr>
              <p:txBody>
                <a:bodyPr wrap="square" lIns="0" tIns="0" rIns="0" bIns="0" rtlCol="0"/>
                <a:lstStyle/>
                <a:p>
                  <a:endParaRPr/>
                </a:p>
              </p:txBody>
            </p:sp>
            <p:sp>
              <p:nvSpPr>
                <p:cNvPr id="275" name="object 275"/>
                <p:cNvSpPr/>
                <p:nvPr/>
              </p:nvSpPr>
              <p:spPr>
                <a:xfrm>
                  <a:off x="2511298" y="2294000"/>
                  <a:ext cx="15875" cy="205104"/>
                </a:xfrm>
                <a:custGeom>
                  <a:avLst/>
                  <a:gdLst/>
                  <a:ahLst/>
                  <a:cxnLst/>
                  <a:rect l="l" t="t" r="r" b="b"/>
                  <a:pathLst>
                    <a:path w="15875" h="205105">
                      <a:moveTo>
                        <a:pt x="0" y="0"/>
                      </a:moveTo>
                      <a:lnTo>
                        <a:pt x="0" y="204597"/>
                      </a:lnTo>
                      <a:lnTo>
                        <a:pt x="15620" y="204597"/>
                      </a:lnTo>
                      <a:lnTo>
                        <a:pt x="15620" y="635"/>
                      </a:lnTo>
                      <a:lnTo>
                        <a:pt x="0" y="0"/>
                      </a:lnTo>
                      <a:close/>
                    </a:path>
                  </a:pathLst>
                </a:custGeom>
                <a:solidFill>
                  <a:srgbClr val="AE2B20"/>
                </a:solidFill>
              </p:spPr>
              <p:txBody>
                <a:bodyPr wrap="square" lIns="0" tIns="0" rIns="0" bIns="0" rtlCol="0"/>
                <a:lstStyle/>
                <a:p>
                  <a:endParaRPr/>
                </a:p>
              </p:txBody>
            </p:sp>
            <p:sp>
              <p:nvSpPr>
                <p:cNvPr id="276" name="object 276"/>
                <p:cNvSpPr/>
                <p:nvPr/>
              </p:nvSpPr>
              <p:spPr>
                <a:xfrm>
                  <a:off x="2525013" y="2294635"/>
                  <a:ext cx="19685" cy="204470"/>
                </a:xfrm>
                <a:custGeom>
                  <a:avLst/>
                  <a:gdLst/>
                  <a:ahLst/>
                  <a:cxnLst/>
                  <a:rect l="l" t="t" r="r" b="b"/>
                  <a:pathLst>
                    <a:path w="19685" h="204469">
                      <a:moveTo>
                        <a:pt x="0" y="0"/>
                      </a:moveTo>
                      <a:lnTo>
                        <a:pt x="0" y="203962"/>
                      </a:lnTo>
                      <a:lnTo>
                        <a:pt x="19304" y="203962"/>
                      </a:lnTo>
                      <a:lnTo>
                        <a:pt x="19304" y="762"/>
                      </a:lnTo>
                      <a:lnTo>
                        <a:pt x="0" y="0"/>
                      </a:lnTo>
                      <a:close/>
                    </a:path>
                  </a:pathLst>
                </a:custGeom>
                <a:solidFill>
                  <a:srgbClr val="AD2B20"/>
                </a:solidFill>
              </p:spPr>
              <p:txBody>
                <a:bodyPr wrap="square" lIns="0" tIns="0" rIns="0" bIns="0" rtlCol="0"/>
                <a:lstStyle/>
                <a:p>
                  <a:endParaRPr/>
                </a:p>
              </p:txBody>
            </p:sp>
            <p:sp>
              <p:nvSpPr>
                <p:cNvPr id="277" name="object 277"/>
                <p:cNvSpPr/>
                <p:nvPr/>
              </p:nvSpPr>
              <p:spPr>
                <a:xfrm>
                  <a:off x="2542413" y="2295397"/>
                  <a:ext cx="57785" cy="203200"/>
                </a:xfrm>
                <a:custGeom>
                  <a:avLst/>
                  <a:gdLst/>
                  <a:ahLst/>
                  <a:cxnLst/>
                  <a:rect l="l" t="t" r="r" b="b"/>
                  <a:pathLst>
                    <a:path w="57785" h="203200">
                      <a:moveTo>
                        <a:pt x="57658" y="3048"/>
                      </a:moveTo>
                      <a:lnTo>
                        <a:pt x="13970" y="635"/>
                      </a:lnTo>
                      <a:lnTo>
                        <a:pt x="0" y="0"/>
                      </a:lnTo>
                      <a:lnTo>
                        <a:pt x="0" y="203200"/>
                      </a:lnTo>
                      <a:lnTo>
                        <a:pt x="13970" y="203200"/>
                      </a:lnTo>
                      <a:lnTo>
                        <a:pt x="15748" y="203200"/>
                      </a:lnTo>
                      <a:lnTo>
                        <a:pt x="57658" y="203200"/>
                      </a:lnTo>
                      <a:lnTo>
                        <a:pt x="57658" y="3048"/>
                      </a:lnTo>
                      <a:close/>
                    </a:path>
                  </a:pathLst>
                </a:custGeom>
                <a:solidFill>
                  <a:srgbClr val="AC2B20"/>
                </a:solidFill>
              </p:spPr>
              <p:txBody>
                <a:bodyPr wrap="square" lIns="0" tIns="0" rIns="0" bIns="0" rtlCol="0"/>
                <a:lstStyle/>
                <a:p>
                  <a:endParaRPr/>
                </a:p>
              </p:txBody>
            </p:sp>
            <p:sp>
              <p:nvSpPr>
                <p:cNvPr id="278" name="object 278"/>
                <p:cNvSpPr/>
                <p:nvPr/>
              </p:nvSpPr>
              <p:spPr>
                <a:xfrm>
                  <a:off x="2598166" y="2298318"/>
                  <a:ext cx="5715" cy="200660"/>
                </a:xfrm>
                <a:custGeom>
                  <a:avLst/>
                  <a:gdLst/>
                  <a:ahLst/>
                  <a:cxnLst/>
                  <a:rect l="l" t="t" r="r" b="b"/>
                  <a:pathLst>
                    <a:path w="5714" h="200660">
                      <a:moveTo>
                        <a:pt x="0" y="0"/>
                      </a:moveTo>
                      <a:lnTo>
                        <a:pt x="0" y="200278"/>
                      </a:lnTo>
                      <a:lnTo>
                        <a:pt x="5206" y="200278"/>
                      </a:lnTo>
                      <a:lnTo>
                        <a:pt x="5206" y="380"/>
                      </a:lnTo>
                      <a:lnTo>
                        <a:pt x="0" y="0"/>
                      </a:lnTo>
                      <a:close/>
                    </a:path>
                  </a:pathLst>
                </a:custGeom>
                <a:solidFill>
                  <a:srgbClr val="AC2B21"/>
                </a:solidFill>
              </p:spPr>
              <p:txBody>
                <a:bodyPr wrap="square" lIns="0" tIns="0" rIns="0" bIns="0" rtlCol="0"/>
                <a:lstStyle/>
                <a:p>
                  <a:endParaRPr/>
                </a:p>
              </p:txBody>
            </p:sp>
            <p:sp>
              <p:nvSpPr>
                <p:cNvPr id="279" name="object 279"/>
                <p:cNvSpPr/>
                <p:nvPr/>
              </p:nvSpPr>
              <p:spPr>
                <a:xfrm>
                  <a:off x="2601849" y="2298572"/>
                  <a:ext cx="19685" cy="200025"/>
                </a:xfrm>
                <a:custGeom>
                  <a:avLst/>
                  <a:gdLst/>
                  <a:ahLst/>
                  <a:cxnLst/>
                  <a:rect l="l" t="t" r="r" b="b"/>
                  <a:pathLst>
                    <a:path w="19685" h="200025">
                      <a:moveTo>
                        <a:pt x="0" y="0"/>
                      </a:moveTo>
                      <a:lnTo>
                        <a:pt x="0" y="200025"/>
                      </a:lnTo>
                      <a:lnTo>
                        <a:pt x="19176" y="200025"/>
                      </a:lnTo>
                      <a:lnTo>
                        <a:pt x="19176" y="1142"/>
                      </a:lnTo>
                      <a:lnTo>
                        <a:pt x="0" y="0"/>
                      </a:lnTo>
                      <a:close/>
                    </a:path>
                  </a:pathLst>
                </a:custGeom>
                <a:solidFill>
                  <a:srgbClr val="AB2B21"/>
                </a:solidFill>
              </p:spPr>
              <p:txBody>
                <a:bodyPr wrap="square" lIns="0" tIns="0" rIns="0" bIns="0" rtlCol="0"/>
                <a:lstStyle/>
                <a:p>
                  <a:endParaRPr/>
                </a:p>
              </p:txBody>
            </p:sp>
            <p:sp>
              <p:nvSpPr>
                <p:cNvPr id="280" name="object 280"/>
                <p:cNvSpPr/>
                <p:nvPr/>
              </p:nvSpPr>
              <p:spPr>
                <a:xfrm>
                  <a:off x="2619248" y="2299588"/>
                  <a:ext cx="15875" cy="199390"/>
                </a:xfrm>
                <a:custGeom>
                  <a:avLst/>
                  <a:gdLst/>
                  <a:ahLst/>
                  <a:cxnLst/>
                  <a:rect l="l" t="t" r="r" b="b"/>
                  <a:pathLst>
                    <a:path w="15875" h="199389">
                      <a:moveTo>
                        <a:pt x="0" y="0"/>
                      </a:moveTo>
                      <a:lnTo>
                        <a:pt x="0" y="199009"/>
                      </a:lnTo>
                      <a:lnTo>
                        <a:pt x="15493" y="199009"/>
                      </a:lnTo>
                      <a:lnTo>
                        <a:pt x="15493" y="1015"/>
                      </a:lnTo>
                      <a:lnTo>
                        <a:pt x="0" y="0"/>
                      </a:lnTo>
                      <a:close/>
                    </a:path>
                  </a:pathLst>
                </a:custGeom>
                <a:solidFill>
                  <a:srgbClr val="AA2B21"/>
                </a:solidFill>
              </p:spPr>
              <p:txBody>
                <a:bodyPr wrap="square" lIns="0" tIns="0" rIns="0" bIns="0" rtlCol="0"/>
                <a:lstStyle/>
                <a:p>
                  <a:endParaRPr/>
                </a:p>
              </p:txBody>
            </p:sp>
            <p:sp>
              <p:nvSpPr>
                <p:cNvPr id="281" name="object 281"/>
                <p:cNvSpPr/>
                <p:nvPr/>
              </p:nvSpPr>
              <p:spPr>
                <a:xfrm>
                  <a:off x="2633345" y="2300477"/>
                  <a:ext cx="15875" cy="198120"/>
                </a:xfrm>
                <a:custGeom>
                  <a:avLst/>
                  <a:gdLst/>
                  <a:ahLst/>
                  <a:cxnLst/>
                  <a:rect l="l" t="t" r="r" b="b"/>
                  <a:pathLst>
                    <a:path w="15875" h="198119">
                      <a:moveTo>
                        <a:pt x="0" y="0"/>
                      </a:moveTo>
                      <a:lnTo>
                        <a:pt x="0" y="198120"/>
                      </a:lnTo>
                      <a:lnTo>
                        <a:pt x="15493" y="198120"/>
                      </a:lnTo>
                      <a:lnTo>
                        <a:pt x="15493" y="1143"/>
                      </a:lnTo>
                      <a:lnTo>
                        <a:pt x="0" y="0"/>
                      </a:lnTo>
                      <a:close/>
                    </a:path>
                  </a:pathLst>
                </a:custGeom>
                <a:solidFill>
                  <a:srgbClr val="A92B21"/>
                </a:solidFill>
              </p:spPr>
              <p:txBody>
                <a:bodyPr wrap="square" lIns="0" tIns="0" rIns="0" bIns="0" rtlCol="0"/>
                <a:lstStyle/>
                <a:p>
                  <a:endParaRPr/>
                </a:p>
              </p:txBody>
            </p:sp>
            <p:sp>
              <p:nvSpPr>
                <p:cNvPr id="282" name="object 282"/>
                <p:cNvSpPr/>
                <p:nvPr/>
              </p:nvSpPr>
              <p:spPr>
                <a:xfrm>
                  <a:off x="2647061" y="2301493"/>
                  <a:ext cx="19685" cy="197485"/>
                </a:xfrm>
                <a:custGeom>
                  <a:avLst/>
                  <a:gdLst/>
                  <a:ahLst/>
                  <a:cxnLst/>
                  <a:rect l="l" t="t" r="r" b="b"/>
                  <a:pathLst>
                    <a:path w="19685" h="197485">
                      <a:moveTo>
                        <a:pt x="0" y="0"/>
                      </a:moveTo>
                      <a:lnTo>
                        <a:pt x="0" y="197103"/>
                      </a:lnTo>
                      <a:lnTo>
                        <a:pt x="19176" y="197103"/>
                      </a:lnTo>
                      <a:lnTo>
                        <a:pt x="19176" y="1396"/>
                      </a:lnTo>
                      <a:lnTo>
                        <a:pt x="0" y="0"/>
                      </a:lnTo>
                      <a:close/>
                    </a:path>
                  </a:pathLst>
                </a:custGeom>
                <a:solidFill>
                  <a:srgbClr val="A82B21"/>
                </a:solidFill>
              </p:spPr>
              <p:txBody>
                <a:bodyPr wrap="square" lIns="0" tIns="0" rIns="0" bIns="0" rtlCol="0"/>
                <a:lstStyle/>
                <a:p>
                  <a:endParaRPr/>
                </a:p>
              </p:txBody>
            </p:sp>
            <p:sp>
              <p:nvSpPr>
                <p:cNvPr id="283" name="object 283"/>
                <p:cNvSpPr/>
                <p:nvPr/>
              </p:nvSpPr>
              <p:spPr>
                <a:xfrm>
                  <a:off x="2664460" y="2302763"/>
                  <a:ext cx="15875" cy="196215"/>
                </a:xfrm>
                <a:custGeom>
                  <a:avLst/>
                  <a:gdLst/>
                  <a:ahLst/>
                  <a:cxnLst/>
                  <a:rect l="l" t="t" r="r" b="b"/>
                  <a:pathLst>
                    <a:path w="15875" h="196214">
                      <a:moveTo>
                        <a:pt x="0" y="0"/>
                      </a:moveTo>
                      <a:lnTo>
                        <a:pt x="0" y="195834"/>
                      </a:lnTo>
                      <a:lnTo>
                        <a:pt x="15875" y="195834"/>
                      </a:lnTo>
                      <a:lnTo>
                        <a:pt x="15875" y="1270"/>
                      </a:lnTo>
                      <a:lnTo>
                        <a:pt x="0" y="0"/>
                      </a:lnTo>
                      <a:close/>
                    </a:path>
                  </a:pathLst>
                </a:custGeom>
                <a:solidFill>
                  <a:srgbClr val="A72B21"/>
                </a:solidFill>
              </p:spPr>
              <p:txBody>
                <a:bodyPr wrap="square" lIns="0" tIns="0" rIns="0" bIns="0" rtlCol="0"/>
                <a:lstStyle/>
                <a:p>
                  <a:endParaRPr/>
                </a:p>
              </p:txBody>
            </p:sp>
            <p:sp>
              <p:nvSpPr>
                <p:cNvPr id="284" name="object 284"/>
                <p:cNvSpPr/>
                <p:nvPr/>
              </p:nvSpPr>
              <p:spPr>
                <a:xfrm>
                  <a:off x="2678430" y="2303906"/>
                  <a:ext cx="12700" cy="194945"/>
                </a:xfrm>
                <a:custGeom>
                  <a:avLst/>
                  <a:gdLst/>
                  <a:ahLst/>
                  <a:cxnLst/>
                  <a:rect l="l" t="t" r="r" b="b"/>
                  <a:pathLst>
                    <a:path w="12700" h="194944">
                      <a:moveTo>
                        <a:pt x="0" y="0"/>
                      </a:moveTo>
                      <a:lnTo>
                        <a:pt x="0" y="194690"/>
                      </a:lnTo>
                      <a:lnTo>
                        <a:pt x="12192" y="194690"/>
                      </a:lnTo>
                      <a:lnTo>
                        <a:pt x="12192" y="888"/>
                      </a:lnTo>
                      <a:lnTo>
                        <a:pt x="0" y="0"/>
                      </a:lnTo>
                      <a:close/>
                    </a:path>
                  </a:pathLst>
                </a:custGeom>
                <a:solidFill>
                  <a:srgbClr val="A62B21"/>
                </a:solidFill>
              </p:spPr>
              <p:txBody>
                <a:bodyPr wrap="square" lIns="0" tIns="0" rIns="0" bIns="0" rtlCol="0"/>
                <a:lstStyle/>
                <a:p>
                  <a:endParaRPr/>
                </a:p>
              </p:txBody>
            </p:sp>
            <p:sp>
              <p:nvSpPr>
                <p:cNvPr id="285" name="object 285"/>
                <p:cNvSpPr/>
                <p:nvPr/>
              </p:nvSpPr>
              <p:spPr>
                <a:xfrm>
                  <a:off x="2688844" y="2304668"/>
                  <a:ext cx="8890" cy="194310"/>
                </a:xfrm>
                <a:custGeom>
                  <a:avLst/>
                  <a:gdLst/>
                  <a:ahLst/>
                  <a:cxnLst/>
                  <a:rect l="l" t="t" r="r" b="b"/>
                  <a:pathLst>
                    <a:path w="8889" h="194310">
                      <a:moveTo>
                        <a:pt x="0" y="0"/>
                      </a:moveTo>
                      <a:lnTo>
                        <a:pt x="0" y="193928"/>
                      </a:lnTo>
                      <a:lnTo>
                        <a:pt x="8889" y="193928"/>
                      </a:lnTo>
                      <a:lnTo>
                        <a:pt x="8889" y="761"/>
                      </a:lnTo>
                      <a:lnTo>
                        <a:pt x="0" y="0"/>
                      </a:lnTo>
                      <a:close/>
                    </a:path>
                  </a:pathLst>
                </a:custGeom>
                <a:solidFill>
                  <a:srgbClr val="A62B22"/>
                </a:solidFill>
              </p:spPr>
              <p:txBody>
                <a:bodyPr wrap="square" lIns="0" tIns="0" rIns="0" bIns="0" rtlCol="0"/>
                <a:lstStyle/>
                <a:p>
                  <a:endParaRPr/>
                </a:p>
              </p:txBody>
            </p:sp>
            <p:sp>
              <p:nvSpPr>
                <p:cNvPr id="286" name="object 286"/>
                <p:cNvSpPr/>
                <p:nvPr/>
              </p:nvSpPr>
              <p:spPr>
                <a:xfrm>
                  <a:off x="2695829" y="2305303"/>
                  <a:ext cx="15875" cy="193675"/>
                </a:xfrm>
                <a:custGeom>
                  <a:avLst/>
                  <a:gdLst/>
                  <a:ahLst/>
                  <a:cxnLst/>
                  <a:rect l="l" t="t" r="r" b="b"/>
                  <a:pathLst>
                    <a:path w="15875" h="193675">
                      <a:moveTo>
                        <a:pt x="0" y="0"/>
                      </a:moveTo>
                      <a:lnTo>
                        <a:pt x="0" y="193294"/>
                      </a:lnTo>
                      <a:lnTo>
                        <a:pt x="15875" y="193294"/>
                      </a:lnTo>
                      <a:lnTo>
                        <a:pt x="15875" y="1397"/>
                      </a:lnTo>
                      <a:lnTo>
                        <a:pt x="0" y="0"/>
                      </a:lnTo>
                      <a:close/>
                    </a:path>
                  </a:pathLst>
                </a:custGeom>
                <a:solidFill>
                  <a:srgbClr val="A22B22"/>
                </a:solidFill>
              </p:spPr>
              <p:txBody>
                <a:bodyPr wrap="square" lIns="0" tIns="0" rIns="0" bIns="0" rtlCol="0"/>
                <a:lstStyle/>
                <a:p>
                  <a:endParaRPr/>
                </a:p>
              </p:txBody>
            </p:sp>
            <p:sp>
              <p:nvSpPr>
                <p:cNvPr id="287" name="object 287"/>
                <p:cNvSpPr/>
                <p:nvPr/>
              </p:nvSpPr>
              <p:spPr>
                <a:xfrm>
                  <a:off x="2709926" y="2306573"/>
                  <a:ext cx="15875" cy="192405"/>
                </a:xfrm>
                <a:custGeom>
                  <a:avLst/>
                  <a:gdLst/>
                  <a:ahLst/>
                  <a:cxnLst/>
                  <a:rect l="l" t="t" r="r" b="b"/>
                  <a:pathLst>
                    <a:path w="15875" h="192405">
                      <a:moveTo>
                        <a:pt x="0" y="0"/>
                      </a:moveTo>
                      <a:lnTo>
                        <a:pt x="0" y="192024"/>
                      </a:lnTo>
                      <a:lnTo>
                        <a:pt x="15493" y="192024"/>
                      </a:lnTo>
                      <a:lnTo>
                        <a:pt x="15493" y="1270"/>
                      </a:lnTo>
                      <a:lnTo>
                        <a:pt x="0" y="0"/>
                      </a:lnTo>
                      <a:close/>
                    </a:path>
                  </a:pathLst>
                </a:custGeom>
                <a:solidFill>
                  <a:srgbClr val="A12B22"/>
                </a:solidFill>
              </p:spPr>
              <p:txBody>
                <a:bodyPr wrap="square" lIns="0" tIns="0" rIns="0" bIns="0" rtlCol="0"/>
                <a:lstStyle/>
                <a:p>
                  <a:endParaRPr/>
                </a:p>
              </p:txBody>
            </p:sp>
            <p:sp>
              <p:nvSpPr>
                <p:cNvPr id="288" name="object 288"/>
                <p:cNvSpPr/>
                <p:nvPr/>
              </p:nvSpPr>
              <p:spPr>
                <a:xfrm>
                  <a:off x="2723896" y="2307589"/>
                  <a:ext cx="10795" cy="190500"/>
                </a:xfrm>
                <a:custGeom>
                  <a:avLst/>
                  <a:gdLst/>
                  <a:ahLst/>
                  <a:cxnLst/>
                  <a:rect l="l" t="t" r="r" b="b"/>
                  <a:pathLst>
                    <a:path w="10794" h="190500">
                      <a:moveTo>
                        <a:pt x="10414" y="1270"/>
                      </a:moveTo>
                      <a:lnTo>
                        <a:pt x="9906" y="1270"/>
                      </a:lnTo>
                      <a:lnTo>
                        <a:pt x="9906" y="0"/>
                      </a:lnTo>
                      <a:lnTo>
                        <a:pt x="7112" y="0"/>
                      </a:lnTo>
                      <a:lnTo>
                        <a:pt x="7112" y="1270"/>
                      </a:lnTo>
                      <a:lnTo>
                        <a:pt x="5715" y="1270"/>
                      </a:lnTo>
                      <a:lnTo>
                        <a:pt x="5715" y="0"/>
                      </a:lnTo>
                      <a:lnTo>
                        <a:pt x="0" y="0"/>
                      </a:lnTo>
                      <a:lnTo>
                        <a:pt x="0" y="1270"/>
                      </a:lnTo>
                      <a:lnTo>
                        <a:pt x="0" y="190500"/>
                      </a:lnTo>
                      <a:lnTo>
                        <a:pt x="10414" y="190500"/>
                      </a:lnTo>
                      <a:lnTo>
                        <a:pt x="10414" y="1270"/>
                      </a:lnTo>
                      <a:close/>
                    </a:path>
                  </a:pathLst>
                </a:custGeom>
                <a:solidFill>
                  <a:srgbClr val="A02B22"/>
                </a:solidFill>
              </p:spPr>
              <p:txBody>
                <a:bodyPr wrap="square" lIns="0" tIns="0" rIns="0" bIns="0" rtlCol="0"/>
                <a:lstStyle/>
                <a:p>
                  <a:endParaRPr/>
                </a:p>
              </p:txBody>
            </p:sp>
            <p:sp>
              <p:nvSpPr>
                <p:cNvPr id="289" name="object 289"/>
                <p:cNvSpPr/>
                <p:nvPr/>
              </p:nvSpPr>
              <p:spPr>
                <a:xfrm>
                  <a:off x="2734310" y="2493390"/>
                  <a:ext cx="42545" cy="5715"/>
                </a:xfrm>
                <a:custGeom>
                  <a:avLst/>
                  <a:gdLst/>
                  <a:ahLst/>
                  <a:cxnLst/>
                  <a:rect l="l" t="t" r="r" b="b"/>
                  <a:pathLst>
                    <a:path w="42544" h="5714">
                      <a:moveTo>
                        <a:pt x="42037" y="0"/>
                      </a:moveTo>
                      <a:lnTo>
                        <a:pt x="0" y="0"/>
                      </a:lnTo>
                      <a:lnTo>
                        <a:pt x="0" y="5207"/>
                      </a:lnTo>
                      <a:lnTo>
                        <a:pt x="42037" y="0"/>
                      </a:lnTo>
                      <a:close/>
                    </a:path>
                  </a:pathLst>
                </a:custGeom>
                <a:solidFill>
                  <a:srgbClr val="F8D50D"/>
                </a:solidFill>
              </p:spPr>
              <p:txBody>
                <a:bodyPr wrap="square" lIns="0" tIns="0" rIns="0" bIns="0" rtlCol="0"/>
                <a:lstStyle/>
                <a:p>
                  <a:endParaRPr/>
                </a:p>
              </p:txBody>
            </p:sp>
          </p:grpSp>
          <p:grpSp>
            <p:nvGrpSpPr>
              <p:cNvPr id="290" name="object 290"/>
              <p:cNvGrpSpPr/>
              <p:nvPr/>
            </p:nvGrpSpPr>
            <p:grpSpPr>
              <a:xfrm>
                <a:off x="2734310" y="2292350"/>
                <a:ext cx="631825" cy="206375"/>
                <a:chOff x="2734310" y="2292350"/>
                <a:chExt cx="631825" cy="206375"/>
              </a:xfrm>
            </p:grpSpPr>
            <p:sp>
              <p:nvSpPr>
                <p:cNvPr id="291" name="object 291"/>
                <p:cNvSpPr/>
                <p:nvPr/>
              </p:nvSpPr>
              <p:spPr>
                <a:xfrm>
                  <a:off x="3298190" y="2493390"/>
                  <a:ext cx="67945" cy="5080"/>
                </a:xfrm>
                <a:custGeom>
                  <a:avLst/>
                  <a:gdLst/>
                  <a:ahLst/>
                  <a:cxnLst/>
                  <a:rect l="l" t="t" r="r" b="b"/>
                  <a:pathLst>
                    <a:path w="67945" h="5080">
                      <a:moveTo>
                        <a:pt x="66421" y="0"/>
                      </a:moveTo>
                      <a:lnTo>
                        <a:pt x="0" y="0"/>
                      </a:lnTo>
                      <a:lnTo>
                        <a:pt x="67563" y="4825"/>
                      </a:lnTo>
                      <a:lnTo>
                        <a:pt x="66421" y="0"/>
                      </a:lnTo>
                      <a:close/>
                    </a:path>
                  </a:pathLst>
                </a:custGeom>
                <a:solidFill>
                  <a:srgbClr val="F8D50D"/>
                </a:solidFill>
              </p:spPr>
              <p:txBody>
                <a:bodyPr wrap="square" lIns="0" tIns="0" rIns="0" bIns="0" rtlCol="0"/>
                <a:lstStyle/>
                <a:p>
                  <a:endParaRPr/>
                </a:p>
              </p:txBody>
            </p:sp>
            <p:sp>
              <p:nvSpPr>
                <p:cNvPr id="292" name="object 292"/>
                <p:cNvSpPr/>
                <p:nvPr/>
              </p:nvSpPr>
              <p:spPr>
                <a:xfrm>
                  <a:off x="2734310" y="2477135"/>
                  <a:ext cx="630555" cy="17780"/>
                </a:xfrm>
                <a:custGeom>
                  <a:avLst/>
                  <a:gdLst/>
                  <a:ahLst/>
                  <a:cxnLst/>
                  <a:rect l="l" t="t" r="r" b="b"/>
                  <a:pathLst>
                    <a:path w="630554" h="17780">
                      <a:moveTo>
                        <a:pt x="626363" y="0"/>
                      </a:moveTo>
                      <a:lnTo>
                        <a:pt x="126" y="0"/>
                      </a:lnTo>
                      <a:lnTo>
                        <a:pt x="0" y="17779"/>
                      </a:lnTo>
                      <a:lnTo>
                        <a:pt x="40131" y="17779"/>
                      </a:lnTo>
                      <a:lnTo>
                        <a:pt x="40131" y="15239"/>
                      </a:lnTo>
                      <a:lnTo>
                        <a:pt x="56895" y="15239"/>
                      </a:lnTo>
                      <a:lnTo>
                        <a:pt x="56895" y="14604"/>
                      </a:lnTo>
                      <a:lnTo>
                        <a:pt x="76326" y="12700"/>
                      </a:lnTo>
                      <a:lnTo>
                        <a:pt x="89407" y="12700"/>
                      </a:lnTo>
                      <a:lnTo>
                        <a:pt x="89407" y="10160"/>
                      </a:lnTo>
                      <a:lnTo>
                        <a:pt x="129793" y="10160"/>
                      </a:lnTo>
                      <a:lnTo>
                        <a:pt x="129793" y="7619"/>
                      </a:lnTo>
                      <a:lnTo>
                        <a:pt x="147319" y="7619"/>
                      </a:lnTo>
                      <a:lnTo>
                        <a:pt x="147319" y="6350"/>
                      </a:lnTo>
                      <a:lnTo>
                        <a:pt x="173735" y="6350"/>
                      </a:lnTo>
                      <a:lnTo>
                        <a:pt x="173735" y="5714"/>
                      </a:lnTo>
                      <a:lnTo>
                        <a:pt x="196976" y="4572"/>
                      </a:lnTo>
                      <a:lnTo>
                        <a:pt x="245871" y="3428"/>
                      </a:lnTo>
                      <a:lnTo>
                        <a:pt x="298069" y="3428"/>
                      </a:lnTo>
                      <a:lnTo>
                        <a:pt x="346075" y="4317"/>
                      </a:lnTo>
                      <a:lnTo>
                        <a:pt x="384175" y="5714"/>
                      </a:lnTo>
                      <a:lnTo>
                        <a:pt x="384175" y="6350"/>
                      </a:lnTo>
                      <a:lnTo>
                        <a:pt x="413892" y="6350"/>
                      </a:lnTo>
                      <a:lnTo>
                        <a:pt x="413892" y="7619"/>
                      </a:lnTo>
                      <a:lnTo>
                        <a:pt x="426719" y="7619"/>
                      </a:lnTo>
                      <a:lnTo>
                        <a:pt x="426719" y="8889"/>
                      </a:lnTo>
                      <a:lnTo>
                        <a:pt x="462914" y="8889"/>
                      </a:lnTo>
                      <a:lnTo>
                        <a:pt x="462914" y="10160"/>
                      </a:lnTo>
                      <a:lnTo>
                        <a:pt x="483869" y="10160"/>
                      </a:lnTo>
                      <a:lnTo>
                        <a:pt x="483869" y="12700"/>
                      </a:lnTo>
                      <a:lnTo>
                        <a:pt x="531876" y="12700"/>
                      </a:lnTo>
                      <a:lnTo>
                        <a:pt x="531876" y="13715"/>
                      </a:lnTo>
                      <a:lnTo>
                        <a:pt x="529716" y="13715"/>
                      </a:lnTo>
                      <a:lnTo>
                        <a:pt x="531876" y="13969"/>
                      </a:lnTo>
                      <a:lnTo>
                        <a:pt x="531876" y="15239"/>
                      </a:lnTo>
                      <a:lnTo>
                        <a:pt x="549528" y="15239"/>
                      </a:lnTo>
                      <a:lnTo>
                        <a:pt x="580389" y="17399"/>
                      </a:lnTo>
                      <a:lnTo>
                        <a:pt x="630554" y="17399"/>
                      </a:lnTo>
                      <a:lnTo>
                        <a:pt x="629665" y="13969"/>
                      </a:lnTo>
                      <a:lnTo>
                        <a:pt x="629665" y="12700"/>
                      </a:lnTo>
                      <a:lnTo>
                        <a:pt x="629285" y="12700"/>
                      </a:lnTo>
                      <a:lnTo>
                        <a:pt x="629285" y="11429"/>
                      </a:lnTo>
                      <a:lnTo>
                        <a:pt x="628903" y="11429"/>
                      </a:lnTo>
                      <a:lnTo>
                        <a:pt x="628903" y="8889"/>
                      </a:lnTo>
                      <a:lnTo>
                        <a:pt x="628141" y="8889"/>
                      </a:lnTo>
                      <a:lnTo>
                        <a:pt x="628141" y="6350"/>
                      </a:lnTo>
                      <a:lnTo>
                        <a:pt x="627761" y="6350"/>
                      </a:lnTo>
                      <a:lnTo>
                        <a:pt x="627761" y="5079"/>
                      </a:lnTo>
                      <a:lnTo>
                        <a:pt x="627506" y="5079"/>
                      </a:lnTo>
                      <a:lnTo>
                        <a:pt x="626363" y="0"/>
                      </a:lnTo>
                      <a:close/>
                    </a:path>
                  </a:pathLst>
                </a:custGeom>
                <a:solidFill>
                  <a:srgbClr val="F8D50C"/>
                </a:solidFill>
              </p:spPr>
              <p:txBody>
                <a:bodyPr wrap="square" lIns="0" tIns="0" rIns="0" bIns="0" rtlCol="0"/>
                <a:lstStyle/>
                <a:p>
                  <a:endParaRPr/>
                </a:p>
              </p:txBody>
            </p:sp>
            <p:sp>
              <p:nvSpPr>
                <p:cNvPr id="293" name="object 293"/>
                <p:cNvSpPr/>
                <p:nvPr/>
              </p:nvSpPr>
              <p:spPr>
                <a:xfrm>
                  <a:off x="2734437" y="2463037"/>
                  <a:ext cx="626745" cy="15240"/>
                </a:xfrm>
                <a:custGeom>
                  <a:avLst/>
                  <a:gdLst/>
                  <a:ahLst/>
                  <a:cxnLst/>
                  <a:rect l="l" t="t" r="r" b="b"/>
                  <a:pathLst>
                    <a:path w="626745" h="15239">
                      <a:moveTo>
                        <a:pt x="622808" y="0"/>
                      </a:moveTo>
                      <a:lnTo>
                        <a:pt x="126" y="0"/>
                      </a:lnTo>
                      <a:lnTo>
                        <a:pt x="0" y="15112"/>
                      </a:lnTo>
                      <a:lnTo>
                        <a:pt x="626490" y="15112"/>
                      </a:lnTo>
                      <a:lnTo>
                        <a:pt x="622808" y="0"/>
                      </a:lnTo>
                      <a:close/>
                    </a:path>
                  </a:pathLst>
                </a:custGeom>
                <a:solidFill>
                  <a:srgbClr val="F8D40C"/>
                </a:solidFill>
              </p:spPr>
              <p:txBody>
                <a:bodyPr wrap="square" lIns="0" tIns="0" rIns="0" bIns="0" rtlCol="0"/>
                <a:lstStyle/>
                <a:p>
                  <a:endParaRPr/>
                </a:p>
              </p:txBody>
            </p:sp>
            <p:sp>
              <p:nvSpPr>
                <p:cNvPr id="294" name="object 294"/>
                <p:cNvSpPr/>
                <p:nvPr/>
              </p:nvSpPr>
              <p:spPr>
                <a:xfrm>
                  <a:off x="2734564" y="2451480"/>
                  <a:ext cx="623570" cy="13335"/>
                </a:xfrm>
                <a:custGeom>
                  <a:avLst/>
                  <a:gdLst/>
                  <a:ahLst/>
                  <a:cxnLst/>
                  <a:rect l="l" t="t" r="r" b="b"/>
                  <a:pathLst>
                    <a:path w="623570" h="13335">
                      <a:moveTo>
                        <a:pt x="619887" y="0"/>
                      </a:moveTo>
                      <a:lnTo>
                        <a:pt x="127" y="0"/>
                      </a:lnTo>
                      <a:lnTo>
                        <a:pt x="0" y="12954"/>
                      </a:lnTo>
                      <a:lnTo>
                        <a:pt x="623062" y="12954"/>
                      </a:lnTo>
                      <a:lnTo>
                        <a:pt x="619887" y="0"/>
                      </a:lnTo>
                      <a:close/>
                    </a:path>
                  </a:pathLst>
                </a:custGeom>
                <a:solidFill>
                  <a:srgbClr val="F8D409"/>
                </a:solidFill>
              </p:spPr>
              <p:txBody>
                <a:bodyPr wrap="square" lIns="0" tIns="0" rIns="0" bIns="0" rtlCol="0"/>
                <a:lstStyle/>
                <a:p>
                  <a:endParaRPr/>
                </a:p>
              </p:txBody>
            </p:sp>
            <p:sp>
              <p:nvSpPr>
                <p:cNvPr id="295" name="object 295"/>
                <p:cNvSpPr/>
                <p:nvPr/>
              </p:nvSpPr>
              <p:spPr>
                <a:xfrm>
                  <a:off x="2734691" y="2425827"/>
                  <a:ext cx="620395" cy="27305"/>
                </a:xfrm>
                <a:custGeom>
                  <a:avLst/>
                  <a:gdLst/>
                  <a:ahLst/>
                  <a:cxnLst/>
                  <a:rect l="l" t="t" r="r" b="b"/>
                  <a:pathLst>
                    <a:path w="620395" h="27305">
                      <a:moveTo>
                        <a:pt x="613663" y="0"/>
                      </a:moveTo>
                      <a:lnTo>
                        <a:pt x="253" y="0"/>
                      </a:lnTo>
                      <a:lnTo>
                        <a:pt x="0" y="26924"/>
                      </a:lnTo>
                      <a:lnTo>
                        <a:pt x="620141" y="26924"/>
                      </a:lnTo>
                      <a:lnTo>
                        <a:pt x="613663" y="0"/>
                      </a:lnTo>
                      <a:close/>
                    </a:path>
                  </a:pathLst>
                </a:custGeom>
                <a:solidFill>
                  <a:srgbClr val="F8D309"/>
                </a:solidFill>
              </p:spPr>
              <p:txBody>
                <a:bodyPr wrap="square" lIns="0" tIns="0" rIns="0" bIns="0" rtlCol="0"/>
                <a:lstStyle/>
                <a:p>
                  <a:endParaRPr/>
                </a:p>
              </p:txBody>
            </p:sp>
            <p:sp>
              <p:nvSpPr>
                <p:cNvPr id="296" name="object 296"/>
                <p:cNvSpPr/>
                <p:nvPr/>
              </p:nvSpPr>
              <p:spPr>
                <a:xfrm>
                  <a:off x="2734945" y="2370200"/>
                  <a:ext cx="614045" cy="57150"/>
                </a:xfrm>
                <a:custGeom>
                  <a:avLst/>
                  <a:gdLst/>
                  <a:ahLst/>
                  <a:cxnLst/>
                  <a:rect l="l" t="t" r="r" b="b"/>
                  <a:pathLst>
                    <a:path w="614045" h="57150">
                      <a:moveTo>
                        <a:pt x="613664" y="56896"/>
                      </a:moveTo>
                      <a:lnTo>
                        <a:pt x="607314" y="30353"/>
                      </a:lnTo>
                      <a:lnTo>
                        <a:pt x="599948" y="0"/>
                      </a:lnTo>
                      <a:lnTo>
                        <a:pt x="635" y="0"/>
                      </a:lnTo>
                      <a:lnTo>
                        <a:pt x="266" y="30353"/>
                      </a:lnTo>
                      <a:lnTo>
                        <a:pt x="0" y="56896"/>
                      </a:lnTo>
                      <a:lnTo>
                        <a:pt x="613664" y="56896"/>
                      </a:lnTo>
                      <a:close/>
                    </a:path>
                  </a:pathLst>
                </a:custGeom>
                <a:solidFill>
                  <a:srgbClr val="F8D209"/>
                </a:solidFill>
              </p:spPr>
              <p:txBody>
                <a:bodyPr wrap="square" lIns="0" tIns="0" rIns="0" bIns="0" rtlCol="0"/>
                <a:lstStyle/>
                <a:p>
                  <a:endParaRPr/>
                </a:p>
              </p:txBody>
            </p:sp>
            <p:sp>
              <p:nvSpPr>
                <p:cNvPr id="297" name="object 297"/>
                <p:cNvSpPr/>
                <p:nvPr/>
              </p:nvSpPr>
              <p:spPr>
                <a:xfrm>
                  <a:off x="2735580" y="2337942"/>
                  <a:ext cx="600075" cy="33655"/>
                </a:xfrm>
                <a:custGeom>
                  <a:avLst/>
                  <a:gdLst/>
                  <a:ahLst/>
                  <a:cxnLst/>
                  <a:rect l="l" t="t" r="r" b="b"/>
                  <a:pathLst>
                    <a:path w="600075" h="33655">
                      <a:moveTo>
                        <a:pt x="549909" y="0"/>
                      </a:moveTo>
                      <a:lnTo>
                        <a:pt x="507" y="0"/>
                      </a:lnTo>
                      <a:lnTo>
                        <a:pt x="0" y="33655"/>
                      </a:lnTo>
                      <a:lnTo>
                        <a:pt x="599694" y="33655"/>
                      </a:lnTo>
                      <a:lnTo>
                        <a:pt x="594994" y="13970"/>
                      </a:lnTo>
                      <a:lnTo>
                        <a:pt x="594994" y="13335"/>
                      </a:lnTo>
                      <a:lnTo>
                        <a:pt x="592455" y="13335"/>
                      </a:lnTo>
                      <a:lnTo>
                        <a:pt x="592455" y="12065"/>
                      </a:lnTo>
                      <a:lnTo>
                        <a:pt x="590295" y="12065"/>
                      </a:lnTo>
                      <a:lnTo>
                        <a:pt x="549909" y="0"/>
                      </a:lnTo>
                      <a:close/>
                    </a:path>
                  </a:pathLst>
                </a:custGeom>
                <a:solidFill>
                  <a:srgbClr val="F8D208"/>
                </a:solidFill>
              </p:spPr>
              <p:txBody>
                <a:bodyPr wrap="square" lIns="0" tIns="0" rIns="0" bIns="0" rtlCol="0"/>
                <a:lstStyle/>
                <a:p>
                  <a:endParaRPr/>
                </a:p>
              </p:txBody>
            </p:sp>
            <p:sp>
              <p:nvSpPr>
                <p:cNvPr id="298" name="object 298"/>
                <p:cNvSpPr/>
                <p:nvPr/>
              </p:nvSpPr>
              <p:spPr>
                <a:xfrm>
                  <a:off x="2736088" y="2323338"/>
                  <a:ext cx="553085" cy="15875"/>
                </a:xfrm>
                <a:custGeom>
                  <a:avLst/>
                  <a:gdLst/>
                  <a:ahLst/>
                  <a:cxnLst/>
                  <a:rect l="l" t="t" r="r" b="b"/>
                  <a:pathLst>
                    <a:path w="553085" h="15875">
                      <a:moveTo>
                        <a:pt x="495173" y="0"/>
                      </a:moveTo>
                      <a:lnTo>
                        <a:pt x="126" y="0"/>
                      </a:lnTo>
                      <a:lnTo>
                        <a:pt x="0" y="15494"/>
                      </a:lnTo>
                      <a:lnTo>
                        <a:pt x="552703" y="15494"/>
                      </a:lnTo>
                      <a:lnTo>
                        <a:pt x="545211" y="13335"/>
                      </a:lnTo>
                      <a:lnTo>
                        <a:pt x="545211" y="12700"/>
                      </a:lnTo>
                      <a:lnTo>
                        <a:pt x="542798" y="12700"/>
                      </a:lnTo>
                      <a:lnTo>
                        <a:pt x="540892" y="12191"/>
                      </a:lnTo>
                      <a:lnTo>
                        <a:pt x="537845" y="12191"/>
                      </a:lnTo>
                      <a:lnTo>
                        <a:pt x="537845" y="10160"/>
                      </a:lnTo>
                      <a:lnTo>
                        <a:pt x="532764" y="10160"/>
                      </a:lnTo>
                      <a:lnTo>
                        <a:pt x="504698" y="3048"/>
                      </a:lnTo>
                      <a:lnTo>
                        <a:pt x="502666" y="3048"/>
                      </a:lnTo>
                      <a:lnTo>
                        <a:pt x="502666" y="1270"/>
                      </a:lnTo>
                      <a:lnTo>
                        <a:pt x="495173" y="1270"/>
                      </a:lnTo>
                      <a:lnTo>
                        <a:pt x="495173" y="0"/>
                      </a:lnTo>
                      <a:close/>
                    </a:path>
                  </a:pathLst>
                </a:custGeom>
                <a:solidFill>
                  <a:srgbClr val="F8D207"/>
                </a:solidFill>
              </p:spPr>
              <p:txBody>
                <a:bodyPr wrap="square" lIns="0" tIns="0" rIns="0" bIns="0" rtlCol="0"/>
                <a:lstStyle/>
                <a:p>
                  <a:endParaRPr/>
                </a:p>
              </p:txBody>
            </p:sp>
            <p:sp>
              <p:nvSpPr>
                <p:cNvPr id="299" name="object 299"/>
                <p:cNvSpPr/>
                <p:nvPr/>
              </p:nvSpPr>
              <p:spPr>
                <a:xfrm>
                  <a:off x="2736215" y="2308098"/>
                  <a:ext cx="500380" cy="17145"/>
                </a:xfrm>
                <a:custGeom>
                  <a:avLst/>
                  <a:gdLst/>
                  <a:ahLst/>
                  <a:cxnLst/>
                  <a:rect l="l" t="t" r="r" b="b"/>
                  <a:pathLst>
                    <a:path w="500380" h="17144">
                      <a:moveTo>
                        <a:pt x="416052" y="0"/>
                      </a:moveTo>
                      <a:lnTo>
                        <a:pt x="1905" y="0"/>
                      </a:lnTo>
                      <a:lnTo>
                        <a:pt x="1905" y="1269"/>
                      </a:lnTo>
                      <a:lnTo>
                        <a:pt x="254" y="1269"/>
                      </a:lnTo>
                      <a:lnTo>
                        <a:pt x="0" y="17017"/>
                      </a:lnTo>
                      <a:lnTo>
                        <a:pt x="499872" y="17017"/>
                      </a:lnTo>
                      <a:lnTo>
                        <a:pt x="483362" y="13335"/>
                      </a:lnTo>
                      <a:lnTo>
                        <a:pt x="451231" y="6603"/>
                      </a:lnTo>
                      <a:lnTo>
                        <a:pt x="449580" y="6603"/>
                      </a:lnTo>
                      <a:lnTo>
                        <a:pt x="449580" y="5079"/>
                      </a:lnTo>
                      <a:lnTo>
                        <a:pt x="442849" y="5079"/>
                      </a:lnTo>
                      <a:lnTo>
                        <a:pt x="439039" y="4444"/>
                      </a:lnTo>
                      <a:lnTo>
                        <a:pt x="439039" y="3810"/>
                      </a:lnTo>
                      <a:lnTo>
                        <a:pt x="435229" y="3810"/>
                      </a:lnTo>
                      <a:lnTo>
                        <a:pt x="423799" y="1904"/>
                      </a:lnTo>
                      <a:lnTo>
                        <a:pt x="423799" y="1269"/>
                      </a:lnTo>
                      <a:lnTo>
                        <a:pt x="416052" y="1269"/>
                      </a:lnTo>
                      <a:lnTo>
                        <a:pt x="416052" y="0"/>
                      </a:lnTo>
                      <a:close/>
                    </a:path>
                  </a:pathLst>
                </a:custGeom>
                <a:solidFill>
                  <a:srgbClr val="F8D107"/>
                </a:solidFill>
              </p:spPr>
              <p:txBody>
                <a:bodyPr wrap="square" lIns="0" tIns="0" rIns="0" bIns="0" rtlCol="0"/>
                <a:lstStyle/>
                <a:p>
                  <a:endParaRPr/>
                </a:p>
              </p:txBody>
            </p:sp>
            <p:sp>
              <p:nvSpPr>
                <p:cNvPr id="300" name="object 300"/>
                <p:cNvSpPr/>
                <p:nvPr/>
              </p:nvSpPr>
              <p:spPr>
                <a:xfrm>
                  <a:off x="2746375" y="2297429"/>
                  <a:ext cx="399415" cy="11430"/>
                </a:xfrm>
                <a:custGeom>
                  <a:avLst/>
                  <a:gdLst/>
                  <a:ahLst/>
                  <a:cxnLst/>
                  <a:rect l="l" t="t" r="r" b="b"/>
                  <a:pathLst>
                    <a:path w="399414" h="11430">
                      <a:moveTo>
                        <a:pt x="399415" y="8890"/>
                      </a:moveTo>
                      <a:lnTo>
                        <a:pt x="390652" y="8890"/>
                      </a:lnTo>
                      <a:lnTo>
                        <a:pt x="390652" y="7620"/>
                      </a:lnTo>
                      <a:lnTo>
                        <a:pt x="376936" y="7620"/>
                      </a:lnTo>
                      <a:lnTo>
                        <a:pt x="376936" y="5080"/>
                      </a:lnTo>
                      <a:lnTo>
                        <a:pt x="366649" y="5080"/>
                      </a:lnTo>
                      <a:lnTo>
                        <a:pt x="366649" y="3810"/>
                      </a:lnTo>
                      <a:lnTo>
                        <a:pt x="351409" y="3810"/>
                      </a:lnTo>
                      <a:lnTo>
                        <a:pt x="351409" y="2540"/>
                      </a:lnTo>
                      <a:lnTo>
                        <a:pt x="346202" y="2540"/>
                      </a:lnTo>
                      <a:lnTo>
                        <a:pt x="346202" y="1270"/>
                      </a:lnTo>
                      <a:lnTo>
                        <a:pt x="328168" y="1270"/>
                      </a:lnTo>
                      <a:lnTo>
                        <a:pt x="328168" y="0"/>
                      </a:lnTo>
                      <a:lnTo>
                        <a:pt x="77216" y="0"/>
                      </a:lnTo>
                      <a:lnTo>
                        <a:pt x="77216" y="1270"/>
                      </a:lnTo>
                      <a:lnTo>
                        <a:pt x="58293" y="1270"/>
                      </a:lnTo>
                      <a:lnTo>
                        <a:pt x="58293" y="2540"/>
                      </a:lnTo>
                      <a:lnTo>
                        <a:pt x="51943" y="2540"/>
                      </a:lnTo>
                      <a:lnTo>
                        <a:pt x="51943" y="3810"/>
                      </a:lnTo>
                      <a:lnTo>
                        <a:pt x="34544" y="3810"/>
                      </a:lnTo>
                      <a:lnTo>
                        <a:pt x="34544" y="5080"/>
                      </a:lnTo>
                      <a:lnTo>
                        <a:pt x="25146" y="5080"/>
                      </a:lnTo>
                      <a:lnTo>
                        <a:pt x="25146" y="7620"/>
                      </a:lnTo>
                      <a:lnTo>
                        <a:pt x="10795" y="7620"/>
                      </a:lnTo>
                      <a:lnTo>
                        <a:pt x="10795" y="8890"/>
                      </a:lnTo>
                      <a:lnTo>
                        <a:pt x="0" y="8890"/>
                      </a:lnTo>
                      <a:lnTo>
                        <a:pt x="0" y="11430"/>
                      </a:lnTo>
                      <a:lnTo>
                        <a:pt x="399415" y="11430"/>
                      </a:lnTo>
                      <a:lnTo>
                        <a:pt x="399415" y="8890"/>
                      </a:lnTo>
                      <a:close/>
                    </a:path>
                  </a:pathLst>
                </a:custGeom>
                <a:solidFill>
                  <a:srgbClr val="F8D104"/>
                </a:solidFill>
              </p:spPr>
              <p:txBody>
                <a:bodyPr wrap="square" lIns="0" tIns="0" rIns="0" bIns="0" rtlCol="0"/>
                <a:lstStyle/>
                <a:p>
                  <a:endParaRPr/>
                </a:p>
              </p:txBody>
            </p:sp>
            <p:sp>
              <p:nvSpPr>
                <p:cNvPr id="301" name="object 301"/>
                <p:cNvSpPr/>
                <p:nvPr/>
              </p:nvSpPr>
              <p:spPr>
                <a:xfrm>
                  <a:off x="2821305" y="2292349"/>
                  <a:ext cx="255270" cy="7620"/>
                </a:xfrm>
                <a:custGeom>
                  <a:avLst/>
                  <a:gdLst/>
                  <a:ahLst/>
                  <a:cxnLst/>
                  <a:rect l="l" t="t" r="r" b="b"/>
                  <a:pathLst>
                    <a:path w="255269" h="7619">
                      <a:moveTo>
                        <a:pt x="255270" y="5080"/>
                      </a:moveTo>
                      <a:lnTo>
                        <a:pt x="232029" y="5080"/>
                      </a:lnTo>
                      <a:lnTo>
                        <a:pt x="232029" y="3810"/>
                      </a:lnTo>
                      <a:lnTo>
                        <a:pt x="230505" y="3810"/>
                      </a:lnTo>
                      <a:lnTo>
                        <a:pt x="230505" y="2540"/>
                      </a:lnTo>
                      <a:lnTo>
                        <a:pt x="203962" y="2540"/>
                      </a:lnTo>
                      <a:lnTo>
                        <a:pt x="203962" y="1270"/>
                      </a:lnTo>
                      <a:lnTo>
                        <a:pt x="175387" y="1270"/>
                      </a:lnTo>
                      <a:lnTo>
                        <a:pt x="175387" y="0"/>
                      </a:lnTo>
                      <a:lnTo>
                        <a:pt x="84074" y="0"/>
                      </a:lnTo>
                      <a:lnTo>
                        <a:pt x="84074" y="1270"/>
                      </a:lnTo>
                      <a:lnTo>
                        <a:pt x="53848" y="1270"/>
                      </a:lnTo>
                      <a:lnTo>
                        <a:pt x="53848" y="2540"/>
                      </a:lnTo>
                      <a:lnTo>
                        <a:pt x="25019" y="2540"/>
                      </a:lnTo>
                      <a:lnTo>
                        <a:pt x="25019" y="3810"/>
                      </a:lnTo>
                      <a:lnTo>
                        <a:pt x="22860" y="3810"/>
                      </a:lnTo>
                      <a:lnTo>
                        <a:pt x="22860" y="5080"/>
                      </a:lnTo>
                      <a:lnTo>
                        <a:pt x="0" y="5080"/>
                      </a:lnTo>
                      <a:lnTo>
                        <a:pt x="0" y="7620"/>
                      </a:lnTo>
                      <a:lnTo>
                        <a:pt x="255270" y="7620"/>
                      </a:lnTo>
                      <a:lnTo>
                        <a:pt x="255270" y="5080"/>
                      </a:lnTo>
                      <a:close/>
                    </a:path>
                  </a:pathLst>
                </a:custGeom>
                <a:solidFill>
                  <a:srgbClr val="F8D004"/>
                </a:solidFill>
              </p:spPr>
              <p:txBody>
                <a:bodyPr wrap="square" lIns="0" tIns="0" rIns="0" bIns="0" rtlCol="0"/>
                <a:lstStyle/>
                <a:p>
                  <a:endParaRPr/>
                </a:p>
              </p:txBody>
            </p:sp>
          </p:grpSp>
        </p:grpSp>
      </p:grpSp>
      <p:sp>
        <p:nvSpPr>
          <p:cNvPr id="302" name="object 302"/>
          <p:cNvSpPr txBox="1"/>
          <p:nvPr/>
        </p:nvSpPr>
        <p:spPr>
          <a:xfrm>
            <a:off x="861440" y="5089653"/>
            <a:ext cx="246697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Arial" panose="020B0604020202020204"/>
                <a:cs typeface="Arial" panose="020B0604020202020204"/>
              </a:rPr>
              <a:t>Promotion</a:t>
            </a:r>
            <a:r>
              <a:rPr sz="1800" spc="-110" dirty="0">
                <a:latin typeface="Arial" panose="020B0604020202020204"/>
                <a:cs typeface="Arial" panose="020B0604020202020204"/>
              </a:rPr>
              <a:t> </a:t>
            </a:r>
            <a:r>
              <a:rPr sz="1800" dirty="0">
                <a:latin typeface="Arial" panose="020B0604020202020204"/>
                <a:cs typeface="Arial" panose="020B0604020202020204"/>
              </a:rPr>
              <a:t>Pop</a:t>
            </a:r>
            <a:r>
              <a:rPr sz="1800" spc="-30" dirty="0">
                <a:latin typeface="Arial" panose="020B0604020202020204"/>
                <a:cs typeface="Arial" panose="020B0604020202020204"/>
              </a:rPr>
              <a:t> </a:t>
            </a:r>
            <a:r>
              <a:rPr sz="1800" dirty="0">
                <a:latin typeface="Arial" panose="020B0604020202020204"/>
                <a:cs typeface="Arial" panose="020B0604020202020204"/>
              </a:rPr>
              <a:t>Up</a:t>
            </a:r>
            <a:r>
              <a:rPr sz="1800" spc="-85" dirty="0">
                <a:latin typeface="Arial" panose="020B0604020202020204"/>
                <a:cs typeface="Arial" panose="020B0604020202020204"/>
              </a:rPr>
              <a:t> </a:t>
            </a:r>
            <a:r>
              <a:rPr sz="1800" spc="-30" dirty="0">
                <a:latin typeface="Arial" panose="020B0604020202020204"/>
                <a:cs typeface="Arial" panose="020B0604020202020204"/>
              </a:rPr>
              <a:t>Table</a:t>
            </a:r>
            <a:endParaRPr sz="1800" dirty="0">
              <a:latin typeface="Arial" panose="020B0604020202020204"/>
              <a:cs typeface="Arial" panose="020B0604020202020204"/>
            </a:endParaRPr>
          </a:p>
        </p:txBody>
      </p:sp>
      <p:pic>
        <p:nvPicPr>
          <p:cNvPr id="303" name="object 303"/>
          <p:cNvPicPr/>
          <p:nvPr/>
        </p:nvPicPr>
        <p:blipFill>
          <a:blip r:embed="rId8" cstate="print"/>
          <a:stretch>
            <a:fillRect/>
          </a:stretch>
        </p:blipFill>
        <p:spPr>
          <a:xfrm>
            <a:off x="3818381" y="1836167"/>
            <a:ext cx="2224532" cy="2961639"/>
          </a:xfrm>
          <a:prstGeom prst="rect">
            <a:avLst/>
          </a:prstGeom>
        </p:spPr>
      </p:pic>
      <p:sp>
        <p:nvSpPr>
          <p:cNvPr id="304" name="object 304"/>
          <p:cNvSpPr txBox="1"/>
          <p:nvPr/>
        </p:nvSpPr>
        <p:spPr>
          <a:xfrm>
            <a:off x="4227384" y="4960113"/>
            <a:ext cx="1406525" cy="299720"/>
          </a:xfrm>
          <a:prstGeom prst="rect">
            <a:avLst/>
          </a:prstGeom>
        </p:spPr>
        <p:txBody>
          <a:bodyPr vert="horz" wrap="square" lIns="0" tIns="12700" rIns="0" bIns="0" rtlCol="0">
            <a:spAutoFit/>
          </a:bodyPr>
          <a:lstStyle/>
          <a:p>
            <a:pPr marL="12700">
              <a:lnSpc>
                <a:spcPct val="100000"/>
              </a:lnSpc>
              <a:spcBef>
                <a:spcPts val="100"/>
              </a:spcBef>
            </a:pPr>
            <a:r>
              <a:rPr sz="1800" spc="-20" dirty="0">
                <a:latin typeface="Arial" panose="020B0604020202020204"/>
                <a:cs typeface="Arial" panose="020B0604020202020204"/>
              </a:rPr>
              <a:t>Gazebo</a:t>
            </a:r>
            <a:r>
              <a:rPr sz="1800" spc="-110" dirty="0">
                <a:latin typeface="Arial" panose="020B0604020202020204"/>
                <a:cs typeface="Arial" panose="020B0604020202020204"/>
              </a:rPr>
              <a:t> </a:t>
            </a:r>
            <a:r>
              <a:rPr sz="1800" spc="-40" dirty="0">
                <a:latin typeface="Arial" panose="020B0604020202020204"/>
                <a:cs typeface="Arial" panose="020B0604020202020204"/>
              </a:rPr>
              <a:t>Tents</a:t>
            </a:r>
            <a:endParaRPr sz="1800" dirty="0">
              <a:latin typeface="Arial" panose="020B0604020202020204"/>
              <a:cs typeface="Arial" panose="020B0604020202020204"/>
            </a:endParaRPr>
          </a:p>
        </p:txBody>
      </p:sp>
      <p:pic>
        <p:nvPicPr>
          <p:cNvPr id="305" name="object 305"/>
          <p:cNvPicPr/>
          <p:nvPr/>
        </p:nvPicPr>
        <p:blipFill>
          <a:blip r:embed="rId9" cstate="print"/>
          <a:stretch>
            <a:fillRect/>
          </a:stretch>
        </p:blipFill>
        <p:spPr>
          <a:xfrm>
            <a:off x="7162800" y="1882521"/>
            <a:ext cx="2534157" cy="2914904"/>
          </a:xfrm>
          <a:prstGeom prst="rect">
            <a:avLst/>
          </a:prstGeom>
        </p:spPr>
      </p:pic>
      <p:sp>
        <p:nvSpPr>
          <p:cNvPr id="306" name="object 306"/>
          <p:cNvSpPr txBox="1"/>
          <p:nvPr/>
        </p:nvSpPr>
        <p:spPr>
          <a:xfrm>
            <a:off x="7672005" y="4939793"/>
            <a:ext cx="151574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Arial" panose="020B0604020202020204"/>
                <a:cs typeface="Arial" panose="020B0604020202020204"/>
              </a:rPr>
              <a:t>Canopy</a:t>
            </a:r>
            <a:r>
              <a:rPr sz="1800" spc="-90" dirty="0">
                <a:latin typeface="Arial" panose="020B0604020202020204"/>
                <a:cs typeface="Arial" panose="020B0604020202020204"/>
              </a:rPr>
              <a:t> </a:t>
            </a:r>
            <a:r>
              <a:rPr sz="1800" spc="-20" dirty="0">
                <a:latin typeface="Arial" panose="020B0604020202020204"/>
                <a:cs typeface="Arial" panose="020B0604020202020204"/>
              </a:rPr>
              <a:t>Frame</a:t>
            </a:r>
            <a:endParaRPr sz="1800" dirty="0">
              <a:latin typeface="Arial" panose="020B0604020202020204"/>
              <a:cs typeface="Arial" panose="020B0604020202020204"/>
            </a:endParaRPr>
          </a:p>
        </p:txBody>
      </p:sp>
      <p:sp>
        <p:nvSpPr>
          <p:cNvPr id="307"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Promotional Canopy</a:t>
            </a:r>
            <a:endParaRPr lang="en-US" spc="-340" dirty="0">
              <a:latin typeface="Verdana" panose="020B0604030504040204"/>
              <a:cs typeface="Verdana" panose="020B0604030504040204"/>
            </a:endParaRPr>
          </a:p>
        </p:txBody>
      </p:sp>
      <p:sp>
        <p:nvSpPr>
          <p:cNvPr id="308"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extLst>
      <p:ext uri="{BB962C8B-B14F-4D97-AF65-F5344CB8AC3E}">
        <p14:creationId xmlns:p14="http://schemas.microsoft.com/office/powerpoint/2010/main" val="294741449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753743" y="1066800"/>
            <a:ext cx="8266558" cy="5610618"/>
          </a:xfrm>
          <a:prstGeom prst="rect">
            <a:avLst/>
          </a:prstGeom>
        </p:spPr>
      </p:pic>
      <p:pic>
        <p:nvPicPr>
          <p:cNvPr id="4" name="object 4"/>
          <p:cNvPicPr/>
          <p:nvPr/>
        </p:nvPicPr>
        <p:blipFill>
          <a:blip r:embed="rId3" cstate="print"/>
          <a:stretch>
            <a:fillRect/>
          </a:stretch>
        </p:blipFill>
        <p:spPr>
          <a:xfrm>
            <a:off x="10954511" y="6175242"/>
            <a:ext cx="1123188" cy="594360"/>
          </a:xfrm>
          <a:prstGeom prst="rect">
            <a:avLst/>
          </a:prstGeom>
        </p:spPr>
      </p:pic>
      <p:sp>
        <p:nvSpPr>
          <p:cNvPr id="5"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Advertising Balloon</a:t>
            </a:r>
            <a:endParaRPr lang="en-US" spc="-340" dirty="0">
              <a:latin typeface="Verdana" panose="020B0604030504040204"/>
              <a:cs typeface="Verdana" panose="020B0604030504040204"/>
            </a:endParaRPr>
          </a:p>
        </p:txBody>
      </p:sp>
      <p:sp>
        <p:nvSpPr>
          <p:cNvPr id="6"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extLst>
      <p:ext uri="{BB962C8B-B14F-4D97-AF65-F5344CB8AC3E}">
        <p14:creationId xmlns:p14="http://schemas.microsoft.com/office/powerpoint/2010/main" val="203735476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954511" y="6175242"/>
            <a:ext cx="1123188" cy="594360"/>
          </a:xfrm>
          <a:prstGeom prst="rect">
            <a:avLst/>
          </a:prstGeom>
        </p:spPr>
      </p:pic>
      <p:pic>
        <p:nvPicPr>
          <p:cNvPr id="3" name="object 3"/>
          <p:cNvPicPr/>
          <p:nvPr/>
        </p:nvPicPr>
        <p:blipFill>
          <a:blip r:embed="rId3" cstate="print"/>
          <a:stretch>
            <a:fillRect/>
          </a:stretch>
        </p:blipFill>
        <p:spPr>
          <a:xfrm>
            <a:off x="909818" y="1219200"/>
            <a:ext cx="1978152" cy="2488623"/>
          </a:xfrm>
          <a:prstGeom prst="rect">
            <a:avLst/>
          </a:prstGeom>
        </p:spPr>
      </p:pic>
      <p:pic>
        <p:nvPicPr>
          <p:cNvPr id="1028" name="Picture 4" descr="Nevon 85 Inch P4 Outdoor Led Advertising Screen Video Wall Displa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296" b="10296"/>
          <a:stretch>
            <a:fillRect/>
          </a:stretch>
        </p:blipFill>
        <p:spPr bwMode="auto">
          <a:xfrm>
            <a:off x="457200" y="4080953"/>
            <a:ext cx="2883388" cy="2541519"/>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2" descr="$PPTXTitle"/>
          <p:cNvSpPr txBox="1"/>
          <p:nvPr/>
        </p:nvSpPr>
        <p:spPr>
          <a:xfrm>
            <a:off x="381000" y="304800"/>
            <a:ext cx="8534400"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fontAlgn="base"/>
            <a:r>
              <a:rPr lang="en-US" dirty="0"/>
              <a:t>Led Advertising Screen Video Wall </a:t>
            </a:r>
            <a:r>
              <a:rPr lang="en-US" dirty="0" smtClean="0"/>
              <a:t>Display (indoor / Outdoor)</a:t>
            </a:r>
            <a:endParaRPr lang="en-US" dirty="0"/>
          </a:p>
        </p:txBody>
      </p:sp>
      <p:sp>
        <p:nvSpPr>
          <p:cNvPr id="8"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1032" name="Picture 8" descr="P3 Indoor Led Video Wall"/>
          <p:cNvPicPr>
            <a:picLocks noChangeAspect="1" noChangeArrowheads="1"/>
          </p:cNvPicPr>
          <p:nvPr/>
        </p:nvPicPr>
        <p:blipFill rotWithShape="1">
          <a:blip r:embed="rId5">
            <a:extLst>
              <a:ext uri="{28A0092B-C50C-407E-A947-70E740481C1C}">
                <a14:useLocalDpi xmlns:a14="http://schemas.microsoft.com/office/drawing/2010/main" val="0"/>
              </a:ext>
            </a:extLst>
          </a:blip>
          <a:srcRect t="25068" b="20455"/>
          <a:stretch>
            <a:fillRect/>
          </a:stretch>
        </p:blipFill>
        <p:spPr bwMode="auto">
          <a:xfrm>
            <a:off x="4262618" y="1512457"/>
            <a:ext cx="3287038" cy="179070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ndoor Advertising Display Screen in Hyderabad at ₹ 27,000 / Unit by Pixel  Diode - Justdial"/>
          <p:cNvPicPr>
            <a:picLocks noChangeAspect="1" noChangeArrowheads="1"/>
          </p:cNvPicPr>
          <p:nvPr/>
        </p:nvPicPr>
        <p:blipFill rotWithShape="1">
          <a:blip r:embed="rId6">
            <a:extLst>
              <a:ext uri="{28A0092B-C50C-407E-A947-70E740481C1C}">
                <a14:useLocalDpi xmlns:a14="http://schemas.microsoft.com/office/drawing/2010/main" val="0"/>
              </a:ext>
            </a:extLst>
          </a:blip>
          <a:srcRect l="28973" t="29226" r="26027"/>
          <a:stretch>
            <a:fillRect/>
          </a:stretch>
        </p:blipFill>
        <p:spPr bwMode="auto">
          <a:xfrm>
            <a:off x="4262618" y="3627006"/>
            <a:ext cx="1168929" cy="275767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ndoor Led Display at ₹ 5000/sq ft | Indoor LED Screen Display in Pune |  ID: 2854606548273"/>
          <p:cNvPicPr>
            <a:picLocks noChangeAspect="1" noChangeArrowheads="1"/>
          </p:cNvPicPr>
          <p:nvPr/>
        </p:nvPicPr>
        <p:blipFill rotWithShape="1">
          <a:blip r:embed="rId7">
            <a:extLst>
              <a:ext uri="{28A0092B-C50C-407E-A947-70E740481C1C}">
                <a14:useLocalDpi xmlns:a14="http://schemas.microsoft.com/office/drawing/2010/main" val="0"/>
              </a:ext>
            </a:extLst>
          </a:blip>
          <a:srcRect l="3522" t="8102" r="5382" b="12098"/>
          <a:stretch>
            <a:fillRect/>
          </a:stretch>
        </p:blipFill>
        <p:spPr bwMode="auto">
          <a:xfrm>
            <a:off x="8377419" y="1532180"/>
            <a:ext cx="2021684" cy="177097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ow to Choose the Right P2.5 LED Screen in the Price Difference? - Rigard"/>
          <p:cNvPicPr>
            <a:picLocks noChangeAspect="1" noChangeArrowheads="1"/>
          </p:cNvPicPr>
          <p:nvPr/>
        </p:nvPicPr>
        <p:blipFill rotWithShape="1">
          <a:blip r:embed="rId8">
            <a:extLst>
              <a:ext uri="{28A0092B-C50C-407E-A947-70E740481C1C}">
                <a14:useLocalDpi xmlns:a14="http://schemas.microsoft.com/office/drawing/2010/main" val="0"/>
              </a:ext>
            </a:extLst>
          </a:blip>
          <a:srcRect l="6882" t="13773" r="8602" b="7030"/>
          <a:stretch>
            <a:fillRect/>
          </a:stretch>
        </p:blipFill>
        <p:spPr bwMode="auto">
          <a:xfrm>
            <a:off x="6472418" y="3627007"/>
            <a:ext cx="3926684" cy="2757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64333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954511" y="6175242"/>
            <a:ext cx="1123188" cy="594360"/>
          </a:xfrm>
          <a:prstGeom prst="rect">
            <a:avLst/>
          </a:prstGeom>
        </p:spPr>
      </p:pic>
      <p:pic>
        <p:nvPicPr>
          <p:cNvPr id="8" name="object 8" descr="human-billboards1.jpg"/>
          <p:cNvPicPr/>
          <p:nvPr/>
        </p:nvPicPr>
        <p:blipFill>
          <a:blip r:embed="rId3" cstate="print"/>
          <a:stretch>
            <a:fillRect/>
          </a:stretch>
        </p:blipFill>
        <p:spPr>
          <a:xfrm>
            <a:off x="4657724" y="1143000"/>
            <a:ext cx="3479477" cy="2912745"/>
          </a:xfrm>
          <a:prstGeom prst="rect">
            <a:avLst/>
          </a:prstGeom>
        </p:spPr>
      </p:pic>
      <p:pic>
        <p:nvPicPr>
          <p:cNvPr id="50178" name="Picture 2" descr="Human Walker, For Advertis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7725" y="4297672"/>
            <a:ext cx="2225231" cy="2225231"/>
          </a:xfrm>
          <a:prstGeom prst="rect">
            <a:avLst/>
          </a:prstGeom>
          <a:noFill/>
          <a:extLst>
            <a:ext uri="{909E8E84-426E-40DD-AFC4-6F175D3DCCD1}">
              <a14:hiddenFill xmlns:a14="http://schemas.microsoft.com/office/drawing/2010/main">
                <a:solidFill>
                  <a:srgbClr val="FFFFFF"/>
                </a:solidFill>
              </a14:hiddenFill>
            </a:ext>
          </a:extLst>
        </p:spPr>
      </p:pic>
      <p:pic>
        <p:nvPicPr>
          <p:cNvPr id="50180" name="Picture 4" descr="Look Walker at Best Price in New Delhi, Delhi | Dream Ad Ideas"/>
          <p:cNvPicPr>
            <a:picLocks noChangeAspect="1" noChangeArrowheads="1"/>
          </p:cNvPicPr>
          <p:nvPr/>
        </p:nvPicPr>
        <p:blipFill rotWithShape="1">
          <a:blip r:embed="rId5">
            <a:extLst>
              <a:ext uri="{28A0092B-C50C-407E-A947-70E740481C1C}">
                <a14:useLocalDpi xmlns:a14="http://schemas.microsoft.com/office/drawing/2010/main" val="0"/>
              </a:ext>
            </a:extLst>
          </a:blip>
          <a:srcRect t="13704" b="12963"/>
          <a:stretch>
            <a:fillRect/>
          </a:stretch>
        </p:blipFill>
        <p:spPr bwMode="auto">
          <a:xfrm>
            <a:off x="457200" y="1143000"/>
            <a:ext cx="3971925" cy="2912745"/>
          </a:xfrm>
          <a:prstGeom prst="rect">
            <a:avLst/>
          </a:prstGeom>
          <a:noFill/>
          <a:extLst>
            <a:ext uri="{909E8E84-426E-40DD-AFC4-6F175D3DCCD1}">
              <a14:hiddenFill xmlns:a14="http://schemas.microsoft.com/office/drawing/2010/main">
                <a:solidFill>
                  <a:srgbClr val="FFFFFF"/>
                </a:solidFill>
              </a14:hiddenFill>
            </a:ext>
          </a:extLst>
        </p:spPr>
      </p:pic>
      <p:pic>
        <p:nvPicPr>
          <p:cNvPr id="50182" name="Picture 6" descr="No photo description availab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6250" y="4297673"/>
            <a:ext cx="3954272" cy="2224279"/>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Human Walker Advertising</a:t>
            </a:r>
            <a:endParaRPr lang="en-US" spc="-340" dirty="0">
              <a:latin typeface="Verdana" panose="020B0604030504040204"/>
              <a:cs typeface="Verdana" panose="020B0604030504040204"/>
            </a:endParaRPr>
          </a:p>
        </p:txBody>
      </p:sp>
      <p:sp>
        <p:nvSpPr>
          <p:cNvPr id="13"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50184" name="Picture 8" descr="Advertising Look Walker at ₹ 600/piece | Look Walker in Bhiwandi | ID:  2855804186848"/>
          <p:cNvPicPr>
            <a:picLocks noChangeAspect="1" noChangeArrowheads="1"/>
          </p:cNvPicPr>
          <p:nvPr/>
        </p:nvPicPr>
        <p:blipFill rotWithShape="1">
          <a:blip r:embed="rId7">
            <a:extLst>
              <a:ext uri="{28A0092B-C50C-407E-A947-70E740481C1C}">
                <a14:useLocalDpi xmlns:a14="http://schemas.microsoft.com/office/drawing/2010/main" val="0"/>
              </a:ext>
            </a:extLst>
          </a:blip>
          <a:srcRect t="17868" b="5621"/>
          <a:stretch>
            <a:fillRect/>
          </a:stretch>
        </p:blipFill>
        <p:spPr bwMode="auto">
          <a:xfrm>
            <a:off x="7096125" y="4297672"/>
            <a:ext cx="3876142" cy="2224280"/>
          </a:xfrm>
          <a:prstGeom prst="rect">
            <a:avLst/>
          </a:prstGeom>
          <a:noFill/>
          <a:extLst>
            <a:ext uri="{909E8E84-426E-40DD-AFC4-6F175D3DCCD1}">
              <a14:hiddenFill xmlns:a14="http://schemas.microsoft.com/office/drawing/2010/main">
                <a:solidFill>
                  <a:srgbClr val="FFFFFF"/>
                </a:solidFill>
              </a14:hiddenFill>
            </a:ext>
          </a:extLst>
        </p:spPr>
      </p:pic>
      <p:pic>
        <p:nvPicPr>
          <p:cNvPr id="50186" name="Picture 10" descr="Look Walker Advertising in India at Best Rates » Human Billboard"/>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5748" t="357" r="4573" b="-357"/>
          <a:stretch>
            <a:fillRect/>
          </a:stretch>
        </p:blipFill>
        <p:spPr bwMode="auto">
          <a:xfrm>
            <a:off x="8381999" y="1142998"/>
            <a:ext cx="2572511" cy="2912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85584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3845054" y="1638977"/>
            <a:ext cx="2256179" cy="2274782"/>
          </a:xfrm>
          <a:prstGeom prst="rect">
            <a:avLst/>
          </a:prstGeom>
        </p:spPr>
      </p:pic>
      <p:pic>
        <p:nvPicPr>
          <p:cNvPr id="5" name="object 5"/>
          <p:cNvPicPr/>
          <p:nvPr/>
        </p:nvPicPr>
        <p:blipFill rotWithShape="1">
          <a:blip r:embed="rId3" cstate="print"/>
          <a:srcRect l="4515" t="12212" r="9172" b="8928"/>
          <a:stretch>
            <a:fillRect/>
          </a:stretch>
        </p:blipFill>
        <p:spPr>
          <a:xfrm>
            <a:off x="7391400" y="1612187"/>
            <a:ext cx="2612674" cy="1816813"/>
          </a:xfrm>
          <a:prstGeom prst="rect">
            <a:avLst/>
          </a:prstGeom>
        </p:spPr>
      </p:pic>
      <p:pic>
        <p:nvPicPr>
          <p:cNvPr id="6" name="object 6"/>
          <p:cNvPicPr/>
          <p:nvPr/>
        </p:nvPicPr>
        <p:blipFill>
          <a:blip r:embed="rId4" cstate="print"/>
          <a:stretch>
            <a:fillRect/>
          </a:stretch>
        </p:blipFill>
        <p:spPr>
          <a:xfrm>
            <a:off x="783536" y="1371600"/>
            <a:ext cx="2112064" cy="2815238"/>
          </a:xfrm>
          <a:prstGeom prst="rect">
            <a:avLst/>
          </a:prstGeom>
        </p:spPr>
      </p:pic>
      <p:pic>
        <p:nvPicPr>
          <p:cNvPr id="7" name="object 7"/>
          <p:cNvPicPr/>
          <p:nvPr/>
        </p:nvPicPr>
        <p:blipFill>
          <a:blip r:embed="rId5" cstate="print"/>
          <a:stretch>
            <a:fillRect/>
          </a:stretch>
        </p:blipFill>
        <p:spPr>
          <a:xfrm>
            <a:off x="10954511" y="6175242"/>
            <a:ext cx="1123188" cy="594360"/>
          </a:xfrm>
          <a:prstGeom prst="rect">
            <a:avLst/>
          </a:prstGeom>
        </p:spPr>
      </p:pic>
      <p:sp>
        <p:nvSpPr>
          <p:cNvPr id="8"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Custom QR Code Print for business</a:t>
            </a:r>
            <a:endParaRPr lang="en-US" spc="-340" dirty="0">
              <a:latin typeface="Verdana" panose="020B0604030504040204"/>
              <a:cs typeface="Verdana" panose="020B0604030504040204"/>
            </a:endParaRPr>
          </a:p>
        </p:txBody>
      </p:sp>
      <p:sp>
        <p:nvSpPr>
          <p:cNvPr id="9"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2050" name="Picture 2" descr="https://resinartstudio.in/wp-content/uploads/2025/02/Custom-Qr-Stand-for-busines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4329938"/>
            <a:ext cx="2133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Qr Code Stand For Shop - Get Best Price from Manufacturers &amp; Suppliers in  Indi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43636" y="4136900"/>
            <a:ext cx="2659014" cy="232663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hayona Acrylic QR Bar Code Display Stand, Paper Stand, Perfect for Re –  SHAYONAGIFTSHOP"/>
          <p:cNvPicPr>
            <a:picLocks noChangeAspect="1" noChangeArrowheads="1"/>
          </p:cNvPicPr>
          <p:nvPr/>
        </p:nvPicPr>
        <p:blipFill rotWithShape="1">
          <a:blip r:embed="rId8">
            <a:extLst>
              <a:ext uri="{28A0092B-C50C-407E-A947-70E740481C1C}">
                <a14:useLocalDpi xmlns:a14="http://schemas.microsoft.com/office/drawing/2010/main" val="0"/>
              </a:ext>
            </a:extLst>
          </a:blip>
          <a:srcRect l="30339" t="13889"/>
          <a:stretch>
            <a:fillRect/>
          </a:stretch>
        </p:blipFill>
        <p:spPr bwMode="auto">
          <a:xfrm>
            <a:off x="7848600" y="4186838"/>
            <a:ext cx="1972222" cy="23266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954511" y="6175242"/>
            <a:ext cx="1123188" cy="594360"/>
          </a:xfrm>
          <a:prstGeom prst="rect">
            <a:avLst/>
          </a:prstGeom>
        </p:spPr>
      </p:pic>
      <p:grpSp>
        <p:nvGrpSpPr>
          <p:cNvPr id="12" name="Group 11"/>
          <p:cNvGrpSpPr/>
          <p:nvPr/>
        </p:nvGrpSpPr>
        <p:grpSpPr>
          <a:xfrm>
            <a:off x="711847" y="1374160"/>
            <a:ext cx="9731476" cy="5098262"/>
            <a:chOff x="495706" y="663397"/>
            <a:chExt cx="9731476" cy="5098262"/>
          </a:xfrm>
        </p:grpSpPr>
        <p:pic>
          <p:nvPicPr>
            <p:cNvPr id="3" name="object 3"/>
            <p:cNvPicPr/>
            <p:nvPr/>
          </p:nvPicPr>
          <p:blipFill>
            <a:blip r:embed="rId3" cstate="print"/>
            <a:stretch>
              <a:fillRect/>
            </a:stretch>
          </p:blipFill>
          <p:spPr>
            <a:xfrm>
              <a:off x="495706" y="1221905"/>
              <a:ext cx="2685415" cy="4385818"/>
            </a:xfrm>
            <a:prstGeom prst="rect">
              <a:avLst/>
            </a:prstGeom>
          </p:spPr>
        </p:pic>
        <p:sp>
          <p:nvSpPr>
            <p:cNvPr id="4" name="object 4"/>
            <p:cNvSpPr txBox="1"/>
            <p:nvPr/>
          </p:nvSpPr>
          <p:spPr>
            <a:xfrm>
              <a:off x="872439" y="663397"/>
              <a:ext cx="1993900"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Arial" panose="020B0604020202020204"/>
                  <a:cs typeface="Arial" panose="020B0604020202020204"/>
                </a:rPr>
                <a:t>MS</a:t>
              </a:r>
              <a:r>
                <a:rPr sz="1800" spc="-100" dirty="0">
                  <a:latin typeface="Arial" panose="020B0604020202020204"/>
                  <a:cs typeface="Arial" panose="020B0604020202020204"/>
                </a:rPr>
                <a:t> </a:t>
              </a:r>
              <a:r>
                <a:rPr sz="1800" dirty="0">
                  <a:latin typeface="Arial" panose="020B0604020202020204"/>
                  <a:cs typeface="Arial" panose="020B0604020202020204"/>
                </a:rPr>
                <a:t>Brochure</a:t>
              </a:r>
              <a:r>
                <a:rPr sz="1800" spc="-100" dirty="0">
                  <a:latin typeface="Arial" panose="020B0604020202020204"/>
                  <a:cs typeface="Arial" panose="020B0604020202020204"/>
                </a:rPr>
                <a:t> </a:t>
              </a:r>
              <a:r>
                <a:rPr sz="1800" spc="-20" dirty="0">
                  <a:latin typeface="Arial" panose="020B0604020202020204"/>
                  <a:cs typeface="Arial" panose="020B0604020202020204"/>
                </a:rPr>
                <a:t>Stand</a:t>
              </a:r>
              <a:endParaRPr sz="1800">
                <a:latin typeface="Arial" panose="020B0604020202020204"/>
                <a:cs typeface="Arial" panose="020B0604020202020204"/>
              </a:endParaRPr>
            </a:p>
          </p:txBody>
        </p:sp>
        <p:pic>
          <p:nvPicPr>
            <p:cNvPr id="5" name="object 5"/>
            <p:cNvPicPr/>
            <p:nvPr/>
          </p:nvPicPr>
          <p:blipFill>
            <a:blip r:embed="rId4" cstate="print"/>
            <a:stretch>
              <a:fillRect/>
            </a:stretch>
          </p:blipFill>
          <p:spPr>
            <a:xfrm>
              <a:off x="3658615" y="1126540"/>
              <a:ext cx="1294384" cy="4577969"/>
            </a:xfrm>
            <a:prstGeom prst="rect">
              <a:avLst/>
            </a:prstGeom>
          </p:spPr>
        </p:pic>
        <p:pic>
          <p:nvPicPr>
            <p:cNvPr id="6" name="object 6"/>
            <p:cNvPicPr/>
            <p:nvPr/>
          </p:nvPicPr>
          <p:blipFill>
            <a:blip r:embed="rId5" cstate="print"/>
            <a:stretch>
              <a:fillRect/>
            </a:stretch>
          </p:blipFill>
          <p:spPr>
            <a:xfrm>
              <a:off x="5577585" y="1127594"/>
              <a:ext cx="1570863" cy="4529582"/>
            </a:xfrm>
            <a:prstGeom prst="rect">
              <a:avLst/>
            </a:prstGeom>
          </p:spPr>
        </p:pic>
        <p:sp>
          <p:nvSpPr>
            <p:cNvPr id="7" name="object 7"/>
            <p:cNvSpPr txBox="1"/>
            <p:nvPr/>
          </p:nvSpPr>
          <p:spPr>
            <a:xfrm>
              <a:off x="5454777" y="663397"/>
              <a:ext cx="1922780" cy="300355"/>
            </a:xfrm>
            <a:prstGeom prst="rect">
              <a:avLst/>
            </a:prstGeom>
          </p:spPr>
          <p:txBody>
            <a:bodyPr vert="horz" wrap="square" lIns="0" tIns="12700" rIns="0" bIns="0" rtlCol="0">
              <a:spAutoFit/>
            </a:bodyPr>
            <a:lstStyle/>
            <a:p>
              <a:pPr marL="12700">
                <a:lnSpc>
                  <a:spcPct val="100000"/>
                </a:lnSpc>
                <a:spcBef>
                  <a:spcPts val="100"/>
                </a:spcBef>
              </a:pPr>
              <a:r>
                <a:rPr sz="1800" spc="-30" dirty="0">
                  <a:latin typeface="Arial" panose="020B0604020202020204"/>
                  <a:cs typeface="Arial" panose="020B0604020202020204"/>
                </a:rPr>
                <a:t>Tripod</a:t>
              </a:r>
              <a:r>
                <a:rPr sz="1800" spc="-140" dirty="0">
                  <a:latin typeface="Arial" panose="020B0604020202020204"/>
                  <a:cs typeface="Arial" panose="020B0604020202020204"/>
                </a:rPr>
                <a:t> </a:t>
              </a:r>
              <a:r>
                <a:rPr sz="1800" dirty="0">
                  <a:latin typeface="Arial" panose="020B0604020202020204"/>
                  <a:cs typeface="Arial" panose="020B0604020202020204"/>
                </a:rPr>
                <a:t>Easel</a:t>
              </a:r>
              <a:r>
                <a:rPr sz="1800" spc="-40" dirty="0">
                  <a:latin typeface="Arial" panose="020B0604020202020204"/>
                  <a:cs typeface="Arial" panose="020B0604020202020204"/>
                </a:rPr>
                <a:t> </a:t>
              </a:r>
              <a:r>
                <a:rPr sz="1800" spc="-20" dirty="0">
                  <a:latin typeface="Arial" panose="020B0604020202020204"/>
                  <a:cs typeface="Arial" panose="020B0604020202020204"/>
                </a:rPr>
                <a:t>Stand</a:t>
              </a:r>
              <a:endParaRPr sz="1800">
                <a:latin typeface="Arial" panose="020B0604020202020204"/>
                <a:cs typeface="Arial" panose="020B0604020202020204"/>
              </a:endParaRPr>
            </a:p>
          </p:txBody>
        </p:sp>
        <p:pic>
          <p:nvPicPr>
            <p:cNvPr id="8" name="object 8"/>
            <p:cNvPicPr/>
            <p:nvPr/>
          </p:nvPicPr>
          <p:blipFill>
            <a:blip r:embed="rId6" cstate="print"/>
            <a:stretch>
              <a:fillRect/>
            </a:stretch>
          </p:blipFill>
          <p:spPr>
            <a:xfrm>
              <a:off x="8166481" y="1221663"/>
              <a:ext cx="1944243" cy="4539996"/>
            </a:xfrm>
            <a:prstGeom prst="rect">
              <a:avLst/>
            </a:prstGeom>
          </p:spPr>
        </p:pic>
        <p:sp>
          <p:nvSpPr>
            <p:cNvPr id="9" name="object 9"/>
            <p:cNvSpPr txBox="1"/>
            <p:nvPr/>
          </p:nvSpPr>
          <p:spPr>
            <a:xfrm>
              <a:off x="8099297" y="663397"/>
              <a:ext cx="2127885" cy="300355"/>
            </a:xfrm>
            <a:prstGeom prst="rect">
              <a:avLst/>
            </a:prstGeom>
          </p:spPr>
          <p:txBody>
            <a:bodyPr vert="horz" wrap="square" lIns="0" tIns="12700" rIns="0" bIns="0" rtlCol="0">
              <a:spAutoFit/>
            </a:bodyPr>
            <a:lstStyle/>
            <a:p>
              <a:pPr marL="12700">
                <a:lnSpc>
                  <a:spcPct val="100000"/>
                </a:lnSpc>
                <a:spcBef>
                  <a:spcPts val="100"/>
                </a:spcBef>
              </a:pPr>
              <a:r>
                <a:rPr sz="1800" spc="-20" dirty="0">
                  <a:latin typeface="Arial" panose="020B0604020202020204"/>
                  <a:cs typeface="Arial" panose="020B0604020202020204"/>
                </a:rPr>
                <a:t>Wooden</a:t>
              </a:r>
              <a:r>
                <a:rPr sz="1800" spc="-90" dirty="0">
                  <a:latin typeface="Arial" panose="020B0604020202020204"/>
                  <a:cs typeface="Arial" panose="020B0604020202020204"/>
                </a:rPr>
                <a:t> </a:t>
              </a:r>
              <a:r>
                <a:rPr sz="1800" dirty="0">
                  <a:latin typeface="Arial" panose="020B0604020202020204"/>
                  <a:cs typeface="Arial" panose="020B0604020202020204"/>
                </a:rPr>
                <a:t>Easel</a:t>
              </a:r>
              <a:r>
                <a:rPr sz="1800" spc="-85" dirty="0">
                  <a:latin typeface="Arial" panose="020B0604020202020204"/>
                  <a:cs typeface="Arial" panose="020B0604020202020204"/>
                </a:rPr>
                <a:t> </a:t>
              </a:r>
              <a:r>
                <a:rPr sz="1800" spc="-20" dirty="0">
                  <a:latin typeface="Arial" panose="020B0604020202020204"/>
                  <a:cs typeface="Arial" panose="020B0604020202020204"/>
                </a:rPr>
                <a:t>Stand</a:t>
              </a:r>
              <a:endParaRPr sz="1800">
                <a:latin typeface="Arial" panose="020B0604020202020204"/>
                <a:cs typeface="Arial" panose="020B0604020202020204"/>
              </a:endParaRPr>
            </a:p>
          </p:txBody>
        </p:sp>
      </p:grpSp>
      <p:sp>
        <p:nvSpPr>
          <p:cNvPr id="13"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Standee</a:t>
            </a:r>
            <a:endParaRPr lang="en-US" spc="-340" dirty="0">
              <a:latin typeface="Verdana" panose="020B0604030504040204"/>
              <a:cs typeface="Verdana" panose="020B0604030504040204"/>
            </a:endParaRPr>
          </a:p>
        </p:txBody>
      </p:sp>
      <p:sp>
        <p:nvSpPr>
          <p:cNvPr id="14"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extLst>
      <p:ext uri="{BB962C8B-B14F-4D97-AF65-F5344CB8AC3E}">
        <p14:creationId xmlns:p14="http://schemas.microsoft.com/office/powerpoint/2010/main" val="117184847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954511" y="6175242"/>
            <a:ext cx="1123188" cy="594360"/>
          </a:xfrm>
          <a:prstGeom prst="rect">
            <a:avLst/>
          </a:prstGeom>
        </p:spPr>
      </p:pic>
      <p:sp>
        <p:nvSpPr>
          <p:cNvPr id="3" name="object 3"/>
          <p:cNvSpPr txBox="1"/>
          <p:nvPr/>
        </p:nvSpPr>
        <p:spPr>
          <a:xfrm>
            <a:off x="772030" y="1241745"/>
            <a:ext cx="2131088" cy="197490"/>
          </a:xfrm>
          <a:prstGeom prst="rect">
            <a:avLst/>
          </a:prstGeom>
        </p:spPr>
        <p:txBody>
          <a:bodyPr vert="horz" wrap="square" lIns="0" tIns="12700" rIns="0" bIns="0" rtlCol="0">
            <a:spAutoFit/>
          </a:bodyPr>
          <a:lstStyle/>
          <a:p>
            <a:pPr marL="12700">
              <a:lnSpc>
                <a:spcPct val="100000"/>
              </a:lnSpc>
              <a:spcBef>
                <a:spcPts val="100"/>
              </a:spcBef>
            </a:pPr>
            <a:r>
              <a:rPr sz="1200" spc="-20" dirty="0">
                <a:latin typeface="Arial" panose="020B0604020202020204"/>
                <a:cs typeface="Arial" panose="020B0604020202020204"/>
              </a:rPr>
              <a:t>Premium</a:t>
            </a:r>
            <a:r>
              <a:rPr sz="1200" spc="-80" dirty="0">
                <a:latin typeface="Arial" panose="020B0604020202020204"/>
                <a:cs typeface="Arial" panose="020B0604020202020204"/>
              </a:rPr>
              <a:t> </a:t>
            </a:r>
            <a:r>
              <a:rPr sz="1200" dirty="0">
                <a:latin typeface="Arial" panose="020B0604020202020204"/>
                <a:cs typeface="Arial" panose="020B0604020202020204"/>
              </a:rPr>
              <a:t>Black</a:t>
            </a:r>
            <a:r>
              <a:rPr sz="1200" spc="-40" dirty="0">
                <a:latin typeface="Arial" panose="020B0604020202020204"/>
                <a:cs typeface="Arial" panose="020B0604020202020204"/>
              </a:rPr>
              <a:t> </a:t>
            </a:r>
            <a:r>
              <a:rPr sz="1200" dirty="0">
                <a:latin typeface="Arial" panose="020B0604020202020204"/>
                <a:cs typeface="Arial" panose="020B0604020202020204"/>
              </a:rPr>
              <a:t>Roll</a:t>
            </a:r>
            <a:r>
              <a:rPr sz="1200" spc="-40" dirty="0">
                <a:latin typeface="Arial" panose="020B0604020202020204"/>
                <a:cs typeface="Arial" panose="020B0604020202020204"/>
              </a:rPr>
              <a:t> </a:t>
            </a:r>
            <a:r>
              <a:rPr sz="1200" dirty="0">
                <a:latin typeface="Arial" panose="020B0604020202020204"/>
                <a:cs typeface="Arial" panose="020B0604020202020204"/>
              </a:rPr>
              <a:t>Up</a:t>
            </a:r>
            <a:r>
              <a:rPr sz="1200" spc="-15" dirty="0">
                <a:latin typeface="Arial" panose="020B0604020202020204"/>
                <a:cs typeface="Arial" panose="020B0604020202020204"/>
              </a:rPr>
              <a:t> </a:t>
            </a:r>
            <a:r>
              <a:rPr sz="1200" spc="-20" dirty="0">
                <a:latin typeface="Arial" panose="020B0604020202020204"/>
                <a:cs typeface="Arial" panose="020B0604020202020204"/>
              </a:rPr>
              <a:t>Stand</a:t>
            </a:r>
            <a:endParaRPr sz="1200" dirty="0">
              <a:latin typeface="Arial" panose="020B0604020202020204"/>
              <a:cs typeface="Arial" panose="020B0604020202020204"/>
            </a:endParaRPr>
          </a:p>
        </p:txBody>
      </p:sp>
      <p:pic>
        <p:nvPicPr>
          <p:cNvPr id="4" name="object 4"/>
          <p:cNvPicPr/>
          <p:nvPr/>
        </p:nvPicPr>
        <p:blipFill>
          <a:blip r:embed="rId3" cstate="print"/>
          <a:stretch>
            <a:fillRect/>
          </a:stretch>
        </p:blipFill>
        <p:spPr>
          <a:xfrm>
            <a:off x="4817401" y="1726953"/>
            <a:ext cx="954834" cy="1751856"/>
          </a:xfrm>
          <a:prstGeom prst="rect">
            <a:avLst/>
          </a:prstGeom>
        </p:spPr>
      </p:pic>
      <p:pic>
        <p:nvPicPr>
          <p:cNvPr id="5" name="object 5"/>
          <p:cNvPicPr/>
          <p:nvPr/>
        </p:nvPicPr>
        <p:blipFill>
          <a:blip r:embed="rId4" cstate="print"/>
          <a:stretch>
            <a:fillRect/>
          </a:stretch>
        </p:blipFill>
        <p:spPr>
          <a:xfrm>
            <a:off x="3528087" y="1533556"/>
            <a:ext cx="1180368" cy="2142841"/>
          </a:xfrm>
          <a:prstGeom prst="rect">
            <a:avLst/>
          </a:prstGeom>
        </p:spPr>
      </p:pic>
      <p:sp>
        <p:nvSpPr>
          <p:cNvPr id="6" name="object 6"/>
          <p:cNvSpPr txBox="1"/>
          <p:nvPr/>
        </p:nvSpPr>
        <p:spPr>
          <a:xfrm>
            <a:off x="3721590" y="1271931"/>
            <a:ext cx="1696127" cy="197490"/>
          </a:xfrm>
          <a:prstGeom prst="rect">
            <a:avLst/>
          </a:prstGeom>
        </p:spPr>
        <p:txBody>
          <a:bodyPr vert="horz" wrap="square" lIns="0" tIns="12700" rIns="0" bIns="0" rtlCol="0">
            <a:spAutoFit/>
          </a:bodyPr>
          <a:lstStyle/>
          <a:p>
            <a:pPr marL="12700">
              <a:lnSpc>
                <a:spcPct val="100000"/>
              </a:lnSpc>
              <a:spcBef>
                <a:spcPts val="100"/>
              </a:spcBef>
            </a:pPr>
            <a:r>
              <a:rPr sz="1200" spc="-25" dirty="0">
                <a:latin typeface="Arial" panose="020B0604020202020204"/>
                <a:cs typeface="Arial" panose="020B0604020202020204"/>
              </a:rPr>
              <a:t>D-</a:t>
            </a:r>
            <a:r>
              <a:rPr sz="1200" spc="-10" dirty="0">
                <a:latin typeface="Arial" panose="020B0604020202020204"/>
                <a:cs typeface="Arial" panose="020B0604020202020204"/>
              </a:rPr>
              <a:t>Silver</a:t>
            </a:r>
            <a:r>
              <a:rPr sz="1200" spc="-65" dirty="0">
                <a:latin typeface="Arial" panose="020B0604020202020204"/>
                <a:cs typeface="Arial" panose="020B0604020202020204"/>
              </a:rPr>
              <a:t> </a:t>
            </a:r>
            <a:r>
              <a:rPr sz="1200" spc="-10" dirty="0">
                <a:latin typeface="Arial" panose="020B0604020202020204"/>
                <a:cs typeface="Arial" panose="020B0604020202020204"/>
              </a:rPr>
              <a:t>Roll</a:t>
            </a:r>
            <a:r>
              <a:rPr sz="1200" spc="-65" dirty="0">
                <a:latin typeface="Arial" panose="020B0604020202020204"/>
                <a:cs typeface="Arial" panose="020B0604020202020204"/>
              </a:rPr>
              <a:t> </a:t>
            </a:r>
            <a:r>
              <a:rPr sz="1200" dirty="0">
                <a:latin typeface="Arial" panose="020B0604020202020204"/>
                <a:cs typeface="Arial" panose="020B0604020202020204"/>
              </a:rPr>
              <a:t>Up</a:t>
            </a:r>
            <a:r>
              <a:rPr sz="1200" spc="-20" dirty="0">
                <a:latin typeface="Arial" panose="020B0604020202020204"/>
                <a:cs typeface="Arial" panose="020B0604020202020204"/>
              </a:rPr>
              <a:t> Stand</a:t>
            </a:r>
            <a:endParaRPr sz="1200" dirty="0">
              <a:latin typeface="Arial" panose="020B0604020202020204"/>
              <a:cs typeface="Arial" panose="020B0604020202020204"/>
            </a:endParaRPr>
          </a:p>
        </p:txBody>
      </p:sp>
      <p:sp>
        <p:nvSpPr>
          <p:cNvPr id="7" name="object 7"/>
          <p:cNvSpPr txBox="1"/>
          <p:nvPr/>
        </p:nvSpPr>
        <p:spPr>
          <a:xfrm>
            <a:off x="5875155" y="1201761"/>
            <a:ext cx="2534694" cy="197490"/>
          </a:xfrm>
          <a:prstGeom prst="rect">
            <a:avLst/>
          </a:prstGeom>
        </p:spPr>
        <p:txBody>
          <a:bodyPr vert="horz" wrap="square" lIns="0" tIns="12700" rIns="0" bIns="0" rtlCol="0">
            <a:spAutoFit/>
          </a:bodyPr>
          <a:lstStyle/>
          <a:p>
            <a:pPr marL="12700">
              <a:lnSpc>
                <a:spcPct val="100000"/>
              </a:lnSpc>
              <a:spcBef>
                <a:spcPts val="100"/>
              </a:spcBef>
            </a:pPr>
            <a:r>
              <a:rPr sz="1200" spc="-20" dirty="0">
                <a:latin typeface="Arial" panose="020B0604020202020204"/>
                <a:cs typeface="Arial" panose="020B0604020202020204"/>
              </a:rPr>
              <a:t>Hexagon</a:t>
            </a:r>
            <a:r>
              <a:rPr sz="1200" spc="-105" dirty="0">
                <a:latin typeface="Arial" panose="020B0604020202020204"/>
                <a:cs typeface="Arial" panose="020B0604020202020204"/>
              </a:rPr>
              <a:t> </a:t>
            </a:r>
            <a:r>
              <a:rPr sz="1200" spc="-10" dirty="0">
                <a:latin typeface="Arial" panose="020B0604020202020204"/>
                <a:cs typeface="Arial" panose="020B0604020202020204"/>
              </a:rPr>
              <a:t>Double</a:t>
            </a:r>
            <a:r>
              <a:rPr sz="1200" spc="-95" dirty="0">
                <a:latin typeface="Arial" panose="020B0604020202020204"/>
                <a:cs typeface="Arial" panose="020B0604020202020204"/>
              </a:rPr>
              <a:t> </a:t>
            </a:r>
            <a:r>
              <a:rPr sz="1200" dirty="0">
                <a:latin typeface="Arial" panose="020B0604020202020204"/>
                <a:cs typeface="Arial" panose="020B0604020202020204"/>
              </a:rPr>
              <a:t>Side</a:t>
            </a:r>
            <a:r>
              <a:rPr sz="1200" spc="-45" dirty="0">
                <a:latin typeface="Arial" panose="020B0604020202020204"/>
                <a:cs typeface="Arial" panose="020B0604020202020204"/>
              </a:rPr>
              <a:t> </a:t>
            </a:r>
            <a:r>
              <a:rPr sz="1200" dirty="0">
                <a:latin typeface="Arial" panose="020B0604020202020204"/>
                <a:cs typeface="Arial" panose="020B0604020202020204"/>
              </a:rPr>
              <a:t>Roll</a:t>
            </a:r>
            <a:r>
              <a:rPr sz="1200" spc="-35" dirty="0">
                <a:latin typeface="Arial" panose="020B0604020202020204"/>
                <a:cs typeface="Arial" panose="020B0604020202020204"/>
              </a:rPr>
              <a:t> </a:t>
            </a:r>
            <a:r>
              <a:rPr sz="1200" dirty="0">
                <a:latin typeface="Arial" panose="020B0604020202020204"/>
                <a:cs typeface="Arial" panose="020B0604020202020204"/>
              </a:rPr>
              <a:t>Up </a:t>
            </a:r>
            <a:r>
              <a:rPr sz="1200" spc="-20" dirty="0">
                <a:latin typeface="Arial" panose="020B0604020202020204"/>
                <a:cs typeface="Arial" panose="020B0604020202020204"/>
              </a:rPr>
              <a:t>Stand</a:t>
            </a:r>
            <a:endParaRPr sz="1200" dirty="0">
              <a:latin typeface="Arial" panose="020B0604020202020204"/>
              <a:cs typeface="Arial" panose="020B0604020202020204"/>
            </a:endParaRPr>
          </a:p>
        </p:txBody>
      </p:sp>
      <p:grpSp>
        <p:nvGrpSpPr>
          <p:cNvPr id="21" name="Group 20"/>
          <p:cNvGrpSpPr/>
          <p:nvPr/>
        </p:nvGrpSpPr>
        <p:grpSpPr>
          <a:xfrm>
            <a:off x="541155" y="3946282"/>
            <a:ext cx="1989192" cy="2628204"/>
            <a:chOff x="2977266" y="4018131"/>
            <a:chExt cx="1989192" cy="2628204"/>
          </a:xfrm>
        </p:grpSpPr>
        <p:pic>
          <p:nvPicPr>
            <p:cNvPr id="8" name="object 8"/>
            <p:cNvPicPr/>
            <p:nvPr/>
          </p:nvPicPr>
          <p:blipFill>
            <a:blip r:embed="rId5" cstate="print"/>
            <a:stretch>
              <a:fillRect/>
            </a:stretch>
          </p:blipFill>
          <p:spPr>
            <a:xfrm>
              <a:off x="3276600" y="4364141"/>
              <a:ext cx="1390525" cy="2282194"/>
            </a:xfrm>
            <a:prstGeom prst="rect">
              <a:avLst/>
            </a:prstGeom>
          </p:spPr>
        </p:pic>
        <p:sp>
          <p:nvSpPr>
            <p:cNvPr id="9" name="object 9"/>
            <p:cNvSpPr txBox="1"/>
            <p:nvPr/>
          </p:nvSpPr>
          <p:spPr>
            <a:xfrm>
              <a:off x="2977266" y="4018131"/>
              <a:ext cx="1989192" cy="197490"/>
            </a:xfrm>
            <a:prstGeom prst="rect">
              <a:avLst/>
            </a:prstGeom>
          </p:spPr>
          <p:txBody>
            <a:bodyPr vert="horz" wrap="square" lIns="0" tIns="12700" rIns="0" bIns="0" rtlCol="0">
              <a:spAutoFit/>
            </a:bodyPr>
            <a:lstStyle/>
            <a:p>
              <a:pPr marL="12700">
                <a:lnSpc>
                  <a:spcPct val="100000"/>
                </a:lnSpc>
                <a:spcBef>
                  <a:spcPts val="100"/>
                </a:spcBef>
              </a:pPr>
              <a:r>
                <a:rPr sz="1200" spc="-10" dirty="0">
                  <a:latin typeface="Arial" panose="020B0604020202020204"/>
                  <a:cs typeface="Arial" panose="020B0604020202020204"/>
                </a:rPr>
                <a:t>Economic</a:t>
              </a:r>
              <a:r>
                <a:rPr sz="1200" spc="-75" dirty="0">
                  <a:latin typeface="Arial" panose="020B0604020202020204"/>
                  <a:cs typeface="Arial" panose="020B0604020202020204"/>
                </a:rPr>
                <a:t> </a:t>
              </a:r>
              <a:r>
                <a:rPr sz="1200" spc="-10" dirty="0">
                  <a:latin typeface="Arial" panose="020B0604020202020204"/>
                  <a:cs typeface="Arial" panose="020B0604020202020204"/>
                </a:rPr>
                <a:t>Roll</a:t>
              </a:r>
              <a:r>
                <a:rPr sz="1200" spc="-65" dirty="0">
                  <a:latin typeface="Arial" panose="020B0604020202020204"/>
                  <a:cs typeface="Arial" panose="020B0604020202020204"/>
                </a:rPr>
                <a:t> </a:t>
              </a:r>
              <a:r>
                <a:rPr sz="1200" dirty="0">
                  <a:latin typeface="Arial" panose="020B0604020202020204"/>
                  <a:cs typeface="Arial" panose="020B0604020202020204"/>
                </a:rPr>
                <a:t>Up</a:t>
              </a:r>
              <a:r>
                <a:rPr sz="1200" spc="-10" dirty="0">
                  <a:latin typeface="Arial" panose="020B0604020202020204"/>
                  <a:cs typeface="Arial" panose="020B0604020202020204"/>
                </a:rPr>
                <a:t> </a:t>
              </a:r>
              <a:r>
                <a:rPr sz="1200" spc="-20" dirty="0">
                  <a:latin typeface="Arial" panose="020B0604020202020204"/>
                  <a:cs typeface="Arial" panose="020B0604020202020204"/>
                </a:rPr>
                <a:t>Stand</a:t>
              </a:r>
              <a:endParaRPr sz="1200" dirty="0">
                <a:latin typeface="Arial" panose="020B0604020202020204"/>
                <a:cs typeface="Arial" panose="020B0604020202020204"/>
              </a:endParaRPr>
            </a:p>
          </p:txBody>
        </p:sp>
      </p:grpSp>
      <p:grpSp>
        <p:nvGrpSpPr>
          <p:cNvPr id="22" name="Group 21"/>
          <p:cNvGrpSpPr/>
          <p:nvPr/>
        </p:nvGrpSpPr>
        <p:grpSpPr>
          <a:xfrm>
            <a:off x="3131955" y="3851099"/>
            <a:ext cx="2133279" cy="2782652"/>
            <a:chOff x="5990393" y="3922948"/>
            <a:chExt cx="2133279" cy="2782652"/>
          </a:xfrm>
        </p:grpSpPr>
        <p:grpSp>
          <p:nvGrpSpPr>
            <p:cNvPr id="10" name="object 10"/>
            <p:cNvGrpSpPr/>
            <p:nvPr/>
          </p:nvGrpSpPr>
          <p:grpSpPr>
            <a:xfrm>
              <a:off x="5990393" y="4281151"/>
              <a:ext cx="2133279" cy="2424449"/>
              <a:chOff x="7322566" y="3864305"/>
              <a:chExt cx="2521585" cy="2865755"/>
            </a:xfrm>
          </p:grpSpPr>
          <p:pic>
            <p:nvPicPr>
              <p:cNvPr id="11" name="object 11"/>
              <p:cNvPicPr/>
              <p:nvPr/>
            </p:nvPicPr>
            <p:blipFill>
              <a:blip r:embed="rId6" cstate="print"/>
              <a:stretch>
                <a:fillRect/>
              </a:stretch>
            </p:blipFill>
            <p:spPr>
              <a:xfrm>
                <a:off x="7363968" y="3925074"/>
                <a:ext cx="1151521" cy="2658491"/>
              </a:xfrm>
              <a:prstGeom prst="rect">
                <a:avLst/>
              </a:prstGeom>
            </p:spPr>
          </p:pic>
          <p:pic>
            <p:nvPicPr>
              <p:cNvPr id="12" name="object 12"/>
              <p:cNvPicPr/>
              <p:nvPr/>
            </p:nvPicPr>
            <p:blipFill>
              <a:blip r:embed="rId7" cstate="print"/>
              <a:stretch>
                <a:fillRect/>
              </a:stretch>
            </p:blipFill>
            <p:spPr>
              <a:xfrm>
                <a:off x="7322566" y="3893578"/>
                <a:ext cx="1244003" cy="2808097"/>
              </a:xfrm>
              <a:prstGeom prst="rect">
                <a:avLst/>
              </a:prstGeom>
            </p:spPr>
          </p:pic>
          <p:pic>
            <p:nvPicPr>
              <p:cNvPr id="13" name="object 13"/>
              <p:cNvPicPr/>
              <p:nvPr/>
            </p:nvPicPr>
            <p:blipFill>
              <a:blip r:embed="rId8" cstate="print"/>
              <a:stretch>
                <a:fillRect/>
              </a:stretch>
            </p:blipFill>
            <p:spPr>
              <a:xfrm>
                <a:off x="8619871" y="3900297"/>
                <a:ext cx="1147838" cy="2715005"/>
              </a:xfrm>
              <a:prstGeom prst="rect">
                <a:avLst/>
              </a:prstGeom>
            </p:spPr>
          </p:pic>
          <p:pic>
            <p:nvPicPr>
              <p:cNvPr id="14" name="object 14"/>
              <p:cNvPicPr/>
              <p:nvPr/>
            </p:nvPicPr>
            <p:blipFill>
              <a:blip r:embed="rId9" cstate="print"/>
              <a:stretch>
                <a:fillRect/>
              </a:stretch>
            </p:blipFill>
            <p:spPr>
              <a:xfrm>
                <a:off x="8519033" y="3864305"/>
                <a:ext cx="1324863" cy="2865755"/>
              </a:xfrm>
              <a:prstGeom prst="rect">
                <a:avLst/>
              </a:prstGeom>
            </p:spPr>
          </p:pic>
        </p:grpSp>
        <p:sp>
          <p:nvSpPr>
            <p:cNvPr id="15" name="object 15"/>
            <p:cNvSpPr txBox="1"/>
            <p:nvPr/>
          </p:nvSpPr>
          <p:spPr>
            <a:xfrm>
              <a:off x="6306811" y="3922948"/>
              <a:ext cx="1653653" cy="197490"/>
            </a:xfrm>
            <a:prstGeom prst="rect">
              <a:avLst/>
            </a:prstGeom>
          </p:spPr>
          <p:txBody>
            <a:bodyPr vert="horz" wrap="square" lIns="0" tIns="12700" rIns="0" bIns="0" rtlCol="0">
              <a:spAutoFit/>
            </a:bodyPr>
            <a:lstStyle/>
            <a:p>
              <a:pPr marL="12700">
                <a:lnSpc>
                  <a:spcPct val="100000"/>
                </a:lnSpc>
                <a:spcBef>
                  <a:spcPts val="100"/>
                </a:spcBef>
              </a:pPr>
              <a:r>
                <a:rPr sz="1200" spc="-20" dirty="0">
                  <a:latin typeface="Arial" panose="020B0604020202020204"/>
                  <a:cs typeface="Arial" panose="020B0604020202020204"/>
                </a:rPr>
                <a:t>Luxury</a:t>
              </a:r>
              <a:r>
                <a:rPr sz="1200" spc="-105" dirty="0">
                  <a:latin typeface="Arial" panose="020B0604020202020204"/>
                  <a:cs typeface="Arial" panose="020B0604020202020204"/>
                </a:rPr>
                <a:t> </a:t>
              </a:r>
              <a:r>
                <a:rPr sz="1200" dirty="0">
                  <a:latin typeface="Arial" panose="020B0604020202020204"/>
                  <a:cs typeface="Arial" panose="020B0604020202020204"/>
                </a:rPr>
                <a:t>Roll</a:t>
              </a:r>
              <a:r>
                <a:rPr sz="1200" spc="-45" dirty="0">
                  <a:latin typeface="Arial" panose="020B0604020202020204"/>
                  <a:cs typeface="Arial" panose="020B0604020202020204"/>
                </a:rPr>
                <a:t> </a:t>
              </a:r>
              <a:r>
                <a:rPr sz="1200" dirty="0">
                  <a:latin typeface="Arial" panose="020B0604020202020204"/>
                  <a:cs typeface="Arial" panose="020B0604020202020204"/>
                </a:rPr>
                <a:t>Up</a:t>
              </a:r>
              <a:r>
                <a:rPr sz="1200" spc="-20" dirty="0">
                  <a:latin typeface="Arial" panose="020B0604020202020204"/>
                  <a:cs typeface="Arial" panose="020B0604020202020204"/>
                </a:rPr>
                <a:t> Stand</a:t>
              </a:r>
              <a:endParaRPr sz="1200" dirty="0">
                <a:latin typeface="Arial" panose="020B0604020202020204"/>
                <a:cs typeface="Arial" panose="020B0604020202020204"/>
              </a:endParaRPr>
            </a:p>
          </p:txBody>
        </p:sp>
      </p:grpSp>
      <p:pic>
        <p:nvPicPr>
          <p:cNvPr id="16" name="object 16" descr="premium-black-roll-up-stand.jpg"/>
          <p:cNvPicPr/>
          <p:nvPr/>
        </p:nvPicPr>
        <p:blipFill rotWithShape="1">
          <a:blip r:embed="rId10" cstate="print"/>
          <a:srcRect t="4311" b="4114"/>
          <a:stretch>
            <a:fillRect/>
          </a:stretch>
        </p:blipFill>
        <p:spPr>
          <a:xfrm>
            <a:off x="533400" y="1533557"/>
            <a:ext cx="1834517" cy="2317542"/>
          </a:xfrm>
          <a:prstGeom prst="rect">
            <a:avLst/>
          </a:prstGeom>
        </p:spPr>
      </p:pic>
      <p:pic>
        <p:nvPicPr>
          <p:cNvPr id="17" name="object 17" descr="518TpSjbIgL._SY679_.jpg"/>
          <p:cNvPicPr/>
          <p:nvPr/>
        </p:nvPicPr>
        <p:blipFill>
          <a:blip r:embed="rId11" cstate="print"/>
          <a:stretch>
            <a:fillRect/>
          </a:stretch>
        </p:blipFill>
        <p:spPr>
          <a:xfrm>
            <a:off x="6326093" y="1469421"/>
            <a:ext cx="1502911" cy="2187850"/>
          </a:xfrm>
          <a:prstGeom prst="rect">
            <a:avLst/>
          </a:prstGeom>
        </p:spPr>
      </p:pic>
      <p:sp>
        <p:nvSpPr>
          <p:cNvPr id="19"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Banner Standees</a:t>
            </a:r>
            <a:endParaRPr lang="en-US" spc="-340" dirty="0">
              <a:latin typeface="Verdana" panose="020B0604030504040204"/>
              <a:cs typeface="Verdana" panose="020B0604030504040204"/>
            </a:endParaRPr>
          </a:p>
        </p:txBody>
      </p:sp>
      <p:sp>
        <p:nvSpPr>
          <p:cNvPr id="20"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grpSp>
        <p:nvGrpSpPr>
          <p:cNvPr id="23" name="Group 22"/>
          <p:cNvGrpSpPr/>
          <p:nvPr/>
        </p:nvGrpSpPr>
        <p:grpSpPr>
          <a:xfrm>
            <a:off x="5894436" y="4124722"/>
            <a:ext cx="2266719" cy="2364989"/>
            <a:chOff x="3487673" y="1645158"/>
            <a:chExt cx="3865456" cy="4033036"/>
          </a:xfrm>
        </p:grpSpPr>
        <p:pic>
          <p:nvPicPr>
            <p:cNvPr id="24" name="object 5"/>
            <p:cNvPicPr/>
            <p:nvPr/>
          </p:nvPicPr>
          <p:blipFill>
            <a:blip r:embed="rId12" cstate="print"/>
            <a:stretch>
              <a:fillRect/>
            </a:stretch>
          </p:blipFill>
          <p:spPr>
            <a:xfrm>
              <a:off x="3487673" y="2121433"/>
              <a:ext cx="1720977" cy="3556761"/>
            </a:xfrm>
            <a:prstGeom prst="rect">
              <a:avLst/>
            </a:prstGeom>
          </p:spPr>
        </p:pic>
        <p:pic>
          <p:nvPicPr>
            <p:cNvPr id="25" name="object 6"/>
            <p:cNvPicPr/>
            <p:nvPr/>
          </p:nvPicPr>
          <p:blipFill>
            <a:blip r:embed="rId13" cstate="print"/>
            <a:stretch>
              <a:fillRect/>
            </a:stretch>
          </p:blipFill>
          <p:spPr>
            <a:xfrm>
              <a:off x="5275198" y="2121280"/>
              <a:ext cx="1720977" cy="3396869"/>
            </a:xfrm>
            <a:prstGeom prst="rect">
              <a:avLst/>
            </a:prstGeom>
          </p:spPr>
        </p:pic>
        <p:sp>
          <p:nvSpPr>
            <p:cNvPr id="26" name="object 7"/>
            <p:cNvSpPr txBox="1"/>
            <p:nvPr/>
          </p:nvSpPr>
          <p:spPr>
            <a:xfrm>
              <a:off x="4063365" y="1645158"/>
              <a:ext cx="3289764" cy="389267"/>
            </a:xfrm>
            <a:prstGeom prst="rect">
              <a:avLst/>
            </a:prstGeom>
          </p:spPr>
          <p:txBody>
            <a:bodyPr vert="horz" wrap="square" lIns="0" tIns="12700" rIns="0" bIns="0" rtlCol="0">
              <a:spAutoFit/>
            </a:bodyPr>
            <a:lstStyle/>
            <a:p>
              <a:pPr marL="12700">
                <a:lnSpc>
                  <a:spcPct val="100000"/>
                </a:lnSpc>
                <a:spcBef>
                  <a:spcPts val="100"/>
                </a:spcBef>
              </a:pPr>
              <a:r>
                <a:rPr sz="1200" spc="-20" dirty="0">
                  <a:latin typeface="Arial" panose="020B0604020202020204"/>
                  <a:cs typeface="Arial" panose="020B0604020202020204"/>
                </a:rPr>
                <a:t>Bridge</a:t>
              </a:r>
              <a:r>
                <a:rPr sz="1400" spc="-105" dirty="0">
                  <a:latin typeface="Arial" panose="020B0604020202020204"/>
                  <a:cs typeface="Arial" panose="020B0604020202020204"/>
                </a:rPr>
                <a:t> </a:t>
              </a:r>
              <a:r>
                <a:rPr sz="1200" spc="-20" dirty="0">
                  <a:latin typeface="Arial" panose="020B0604020202020204"/>
                  <a:cs typeface="Arial" panose="020B0604020202020204"/>
                </a:rPr>
                <a:t>Banner</a:t>
              </a:r>
              <a:r>
                <a:rPr sz="1400" spc="-50" dirty="0">
                  <a:latin typeface="Arial" panose="020B0604020202020204"/>
                  <a:cs typeface="Arial" panose="020B0604020202020204"/>
                </a:rPr>
                <a:t> </a:t>
              </a:r>
              <a:r>
                <a:rPr sz="1200" spc="-20" dirty="0">
                  <a:latin typeface="Arial" panose="020B0604020202020204"/>
                  <a:cs typeface="Arial" panose="020B0604020202020204"/>
                </a:rPr>
                <a:t>Stand</a:t>
              </a:r>
            </a:p>
          </p:txBody>
        </p:sp>
      </p:grpSp>
      <p:grpSp>
        <p:nvGrpSpPr>
          <p:cNvPr id="27" name="Group 26"/>
          <p:cNvGrpSpPr/>
          <p:nvPr/>
        </p:nvGrpSpPr>
        <p:grpSpPr>
          <a:xfrm>
            <a:off x="8770755" y="1271931"/>
            <a:ext cx="1371599" cy="2404466"/>
            <a:chOff x="1457452" y="1680500"/>
            <a:chExt cx="2128700" cy="3870161"/>
          </a:xfrm>
        </p:grpSpPr>
        <p:pic>
          <p:nvPicPr>
            <p:cNvPr id="28" name="object 3"/>
            <p:cNvPicPr/>
            <p:nvPr/>
          </p:nvPicPr>
          <p:blipFill>
            <a:blip r:embed="rId14" cstate="print"/>
            <a:stretch>
              <a:fillRect/>
            </a:stretch>
          </p:blipFill>
          <p:spPr>
            <a:xfrm>
              <a:off x="1457452" y="2118867"/>
              <a:ext cx="1543304" cy="3431794"/>
            </a:xfrm>
            <a:prstGeom prst="rect">
              <a:avLst/>
            </a:prstGeom>
          </p:spPr>
        </p:pic>
        <p:sp>
          <p:nvSpPr>
            <p:cNvPr id="29" name="object 4"/>
            <p:cNvSpPr txBox="1"/>
            <p:nvPr/>
          </p:nvSpPr>
          <p:spPr>
            <a:xfrm>
              <a:off x="1596895" y="1680500"/>
              <a:ext cx="1989257" cy="306501"/>
            </a:xfrm>
            <a:prstGeom prst="rect">
              <a:avLst/>
            </a:prstGeom>
          </p:spPr>
          <p:txBody>
            <a:bodyPr vert="horz" wrap="square" lIns="0" tIns="12700" rIns="0" bIns="0" rtlCol="0">
              <a:spAutoFit/>
            </a:bodyPr>
            <a:lstStyle/>
            <a:p>
              <a:pPr marL="12700">
                <a:lnSpc>
                  <a:spcPct val="100000"/>
                </a:lnSpc>
                <a:spcBef>
                  <a:spcPts val="100"/>
                </a:spcBef>
              </a:pPr>
              <a:r>
                <a:rPr sz="1200" spc="-20" dirty="0">
                  <a:latin typeface="Arial" panose="020B0604020202020204"/>
                  <a:cs typeface="Arial" panose="020B0604020202020204"/>
                </a:rPr>
                <a:t>Poster Stand</a:t>
              </a:r>
            </a:p>
          </p:txBody>
        </p:sp>
      </p:grpSp>
      <p:grpSp>
        <p:nvGrpSpPr>
          <p:cNvPr id="30" name="Group 29"/>
          <p:cNvGrpSpPr/>
          <p:nvPr/>
        </p:nvGrpSpPr>
        <p:grpSpPr>
          <a:xfrm>
            <a:off x="8478294" y="4080873"/>
            <a:ext cx="2070659" cy="2418363"/>
            <a:chOff x="7320026" y="1548451"/>
            <a:chExt cx="3351540" cy="3914326"/>
          </a:xfrm>
        </p:grpSpPr>
        <p:pic>
          <p:nvPicPr>
            <p:cNvPr id="31" name="object 8"/>
            <p:cNvPicPr/>
            <p:nvPr/>
          </p:nvPicPr>
          <p:blipFill>
            <a:blip r:embed="rId15" cstate="print"/>
            <a:stretch>
              <a:fillRect/>
            </a:stretch>
          </p:blipFill>
          <p:spPr>
            <a:xfrm>
              <a:off x="7320026" y="2038476"/>
              <a:ext cx="2887979" cy="3424301"/>
            </a:xfrm>
            <a:prstGeom prst="rect">
              <a:avLst/>
            </a:prstGeom>
          </p:spPr>
        </p:pic>
        <p:sp>
          <p:nvSpPr>
            <p:cNvPr id="32" name="object 9"/>
            <p:cNvSpPr txBox="1"/>
            <p:nvPr/>
          </p:nvSpPr>
          <p:spPr>
            <a:xfrm>
              <a:off x="7502277" y="1548451"/>
              <a:ext cx="3169289" cy="511416"/>
            </a:xfrm>
            <a:prstGeom prst="rect">
              <a:avLst/>
            </a:prstGeom>
          </p:spPr>
          <p:txBody>
            <a:bodyPr vert="horz" wrap="square" lIns="0" tIns="12700" rIns="0" bIns="0" rtlCol="0">
              <a:spAutoFit/>
            </a:bodyPr>
            <a:lstStyle/>
            <a:p>
              <a:pPr marL="12700">
                <a:lnSpc>
                  <a:spcPct val="100000"/>
                </a:lnSpc>
                <a:spcBef>
                  <a:spcPts val="100"/>
                </a:spcBef>
              </a:pPr>
              <a:r>
                <a:rPr sz="1200" spc="-20" dirty="0">
                  <a:latin typeface="Arial" panose="020B0604020202020204"/>
                  <a:cs typeface="Arial" panose="020B0604020202020204"/>
                </a:rPr>
                <a:t>Adjustable</a:t>
              </a:r>
              <a:r>
                <a:rPr sz="1800" spc="-70" dirty="0">
                  <a:latin typeface="Arial" panose="020B0604020202020204"/>
                  <a:cs typeface="Arial" panose="020B0604020202020204"/>
                </a:rPr>
                <a:t> </a:t>
              </a:r>
              <a:r>
                <a:rPr sz="1200" spc="-20" dirty="0">
                  <a:latin typeface="Arial" panose="020B0604020202020204"/>
                  <a:cs typeface="Arial" panose="020B0604020202020204"/>
                </a:rPr>
                <a:t>Backdrops</a:t>
              </a:r>
            </a:p>
          </p:txBody>
        </p:sp>
      </p:grpSp>
    </p:spTree>
    <p:extLst>
      <p:ext uri="{BB962C8B-B14F-4D97-AF65-F5344CB8AC3E}">
        <p14:creationId xmlns:p14="http://schemas.microsoft.com/office/powerpoint/2010/main" val="394331118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828800" y="1295400"/>
            <a:ext cx="8049767" cy="5410962"/>
          </a:xfrm>
          <a:prstGeom prst="rect">
            <a:avLst/>
          </a:prstGeom>
        </p:spPr>
      </p:pic>
      <p:pic>
        <p:nvPicPr>
          <p:cNvPr id="4" name="object 4"/>
          <p:cNvPicPr/>
          <p:nvPr/>
        </p:nvPicPr>
        <p:blipFill>
          <a:blip r:embed="rId3" cstate="print"/>
          <a:stretch>
            <a:fillRect/>
          </a:stretch>
        </p:blipFill>
        <p:spPr>
          <a:xfrm>
            <a:off x="10954511" y="6175242"/>
            <a:ext cx="1123188" cy="594360"/>
          </a:xfrm>
          <a:prstGeom prst="rect">
            <a:avLst/>
          </a:prstGeom>
        </p:spPr>
      </p:pic>
      <p:sp>
        <p:nvSpPr>
          <p:cNvPr id="5"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Umbrella &amp; Rollup Standee</a:t>
            </a:r>
            <a:endParaRPr lang="en-US" spc="-340" dirty="0">
              <a:latin typeface="Verdana" panose="020B0604030504040204"/>
              <a:cs typeface="Verdana" panose="020B0604030504040204"/>
            </a:endParaRPr>
          </a:p>
        </p:txBody>
      </p:sp>
      <p:sp>
        <p:nvSpPr>
          <p:cNvPr id="6"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Tree>
    <p:extLst>
      <p:ext uri="{BB962C8B-B14F-4D97-AF65-F5344CB8AC3E}">
        <p14:creationId xmlns:p14="http://schemas.microsoft.com/office/powerpoint/2010/main" val="395945805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609600" y="1371600"/>
            <a:ext cx="7706741" cy="5191886"/>
          </a:xfrm>
          <a:prstGeom prst="rect">
            <a:avLst/>
          </a:prstGeom>
        </p:spPr>
      </p:pic>
      <p:pic>
        <p:nvPicPr>
          <p:cNvPr id="4" name="object 4"/>
          <p:cNvPicPr/>
          <p:nvPr/>
        </p:nvPicPr>
        <p:blipFill>
          <a:blip r:embed="rId3" cstate="print"/>
          <a:stretch>
            <a:fillRect/>
          </a:stretch>
        </p:blipFill>
        <p:spPr>
          <a:xfrm>
            <a:off x="10954511" y="6175242"/>
            <a:ext cx="1123188" cy="594360"/>
          </a:xfrm>
          <a:prstGeom prst="rect">
            <a:avLst/>
          </a:prstGeom>
        </p:spPr>
      </p:pic>
      <p:sp>
        <p:nvSpPr>
          <p:cNvPr id="5" name="object 2" descr="$PPTXTitle"/>
          <p:cNvSpPr txBox="1"/>
          <p:nvPr/>
        </p:nvSpPr>
        <p:spPr>
          <a:xfrm>
            <a:off x="121688" y="304800"/>
            <a:ext cx="6583912" cy="525528"/>
          </a:xfrm>
          <a:prstGeom prst="rect">
            <a:avLst/>
          </a:prstGeom>
        </p:spPr>
        <p:txBody>
          <a:bodyPr vert="horz" wrap="square" lIns="0" tIns="185166" rIns="0" bIns="0" rtlCol="0">
            <a:spAutoFit/>
          </a:bodyPr>
          <a:lstStyle>
            <a:lvl1pPr>
              <a:defRPr sz="2200" b="1" i="0">
                <a:solidFill>
                  <a:srgbClr val="777777"/>
                </a:solidFill>
                <a:latin typeface="Arial" panose="020B0604020202020204"/>
                <a:ea typeface="+mj-ea"/>
                <a:cs typeface="Arial" panose="020B0604020202020204"/>
              </a:defRPr>
            </a:lvl1pPr>
          </a:lstStyle>
          <a:p>
            <a:pPr marL="277495">
              <a:spcBef>
                <a:spcPts val="95"/>
              </a:spcBef>
            </a:pPr>
            <a:r>
              <a:rPr lang="en-US" spc="-95" dirty="0" smtClean="0">
                <a:latin typeface="Verdana" panose="020B0604030504040204"/>
                <a:cs typeface="Verdana" panose="020B0604030504040204"/>
              </a:rPr>
              <a:t>Promo Table &amp; Canopy</a:t>
            </a:r>
            <a:endParaRPr lang="en-US" spc="-340" dirty="0">
              <a:latin typeface="Verdana" panose="020B0604030504040204"/>
              <a:cs typeface="Verdana" panose="020B0604030504040204"/>
            </a:endParaRPr>
          </a:p>
        </p:txBody>
      </p:sp>
      <p:sp>
        <p:nvSpPr>
          <p:cNvPr id="6" name="object 3"/>
          <p:cNvSpPr/>
          <p:nvPr/>
        </p:nvSpPr>
        <p:spPr>
          <a:xfrm>
            <a:off x="381000" y="914400"/>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8" name="object 10" descr="promo-table.jpg"/>
          <p:cNvPicPr/>
          <p:nvPr/>
        </p:nvPicPr>
        <p:blipFill>
          <a:blip r:embed="rId4" cstate="print"/>
          <a:stretch>
            <a:fillRect/>
          </a:stretch>
        </p:blipFill>
        <p:spPr>
          <a:xfrm>
            <a:off x="8610600" y="1371600"/>
            <a:ext cx="2667000" cy="2667000"/>
          </a:xfrm>
          <a:prstGeom prst="rect">
            <a:avLst/>
          </a:prstGeom>
        </p:spPr>
      </p:pic>
      <p:pic>
        <p:nvPicPr>
          <p:cNvPr id="46082" name="Picture 2" descr="Red,White Polyester Bespoke Promotional Umbrellas at ₹ 1950/piece in New  Delhi"/>
          <p:cNvPicPr>
            <a:picLocks noChangeAspect="1" noChangeArrowheads="1"/>
          </p:cNvPicPr>
          <p:nvPr/>
        </p:nvPicPr>
        <p:blipFill rotWithShape="1">
          <a:blip r:embed="rId5">
            <a:extLst>
              <a:ext uri="{28A0092B-C50C-407E-A947-70E740481C1C}">
                <a14:useLocalDpi xmlns:a14="http://schemas.microsoft.com/office/drawing/2010/main" val="0"/>
              </a:ext>
            </a:extLst>
          </a:blip>
          <a:srcRect l="9246" r="9246"/>
          <a:stretch>
            <a:fillRect/>
          </a:stretch>
        </p:blipFill>
        <p:spPr bwMode="auto">
          <a:xfrm>
            <a:off x="8880472" y="4114799"/>
            <a:ext cx="1921640" cy="2357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70483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79;p30"/>
          <p:cNvSpPr txBox="1">
            <a:spLocks noGrp="1"/>
          </p:cNvSpPr>
          <p:nvPr>
            <p:ph type="title"/>
          </p:nvPr>
        </p:nvSpPr>
        <p:spPr>
          <a:xfrm>
            <a:off x="459486" y="377052"/>
            <a:ext cx="7990200" cy="849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700"/>
              <a:buFont typeface="Arial"/>
              <a:buNone/>
            </a:pPr>
            <a:r>
              <a:rPr lang="en" dirty="0">
                <a:latin typeface="Montserrat"/>
                <a:ea typeface="Montserrat"/>
                <a:cs typeface="Montserrat"/>
                <a:sym typeface="Montserrat"/>
              </a:rPr>
              <a:t>Our </a:t>
            </a:r>
            <a:r>
              <a:rPr lang="en" dirty="0" smtClean="0">
                <a:latin typeface="Montserrat"/>
                <a:ea typeface="Montserrat"/>
                <a:cs typeface="Montserrat"/>
                <a:sym typeface="Montserrat"/>
              </a:rPr>
              <a:t> Digital Services</a:t>
            </a:r>
            <a:endParaRPr dirty="0">
              <a:latin typeface="Montserrat"/>
              <a:ea typeface="Montserrat"/>
              <a:cs typeface="Montserrat"/>
              <a:sym typeface="Montserrat"/>
            </a:endParaRPr>
          </a:p>
        </p:txBody>
      </p:sp>
      <p:sp>
        <p:nvSpPr>
          <p:cNvPr id="4" name="object 3"/>
          <p:cNvSpPr/>
          <p:nvPr/>
        </p:nvSpPr>
        <p:spPr>
          <a:xfrm>
            <a:off x="533400" y="759341"/>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grpSp>
        <p:nvGrpSpPr>
          <p:cNvPr id="21" name="Group 20"/>
          <p:cNvGrpSpPr/>
          <p:nvPr/>
        </p:nvGrpSpPr>
        <p:grpSpPr>
          <a:xfrm>
            <a:off x="754626" y="1371600"/>
            <a:ext cx="6351498" cy="4800334"/>
            <a:chOff x="3241594" y="1752600"/>
            <a:chExt cx="4386515" cy="3315241"/>
          </a:xfrm>
        </p:grpSpPr>
        <p:sp>
          <p:nvSpPr>
            <p:cNvPr id="5" name="Google Shape;180;p30"/>
            <p:cNvSpPr txBox="1"/>
            <p:nvPr/>
          </p:nvSpPr>
          <p:spPr>
            <a:xfrm>
              <a:off x="3931395" y="4541808"/>
              <a:ext cx="1118400" cy="408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Website </a:t>
              </a:r>
              <a:endParaRPr sz="1100">
                <a:latin typeface="Montserrat"/>
                <a:ea typeface="Montserrat"/>
                <a:cs typeface="Montserrat"/>
                <a:sym typeface="Montserrat"/>
              </a:endParaRPr>
            </a:p>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Development</a:t>
              </a:r>
              <a:endParaRPr sz="1100">
                <a:latin typeface="Montserrat"/>
                <a:ea typeface="Montserrat"/>
                <a:cs typeface="Montserrat"/>
                <a:sym typeface="Montserrat"/>
              </a:endParaRPr>
            </a:p>
          </p:txBody>
        </p:sp>
        <p:sp>
          <p:nvSpPr>
            <p:cNvPr id="6" name="Google Shape;181;p30"/>
            <p:cNvSpPr txBox="1"/>
            <p:nvPr/>
          </p:nvSpPr>
          <p:spPr>
            <a:xfrm>
              <a:off x="6165008" y="1864214"/>
              <a:ext cx="1361100" cy="408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Performance </a:t>
              </a:r>
              <a:endParaRPr sz="110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Marketing &amp; SEO</a:t>
              </a:r>
              <a:endParaRPr sz="1100">
                <a:solidFill>
                  <a:schemeClr val="dk1"/>
                </a:solidFill>
                <a:latin typeface="Montserrat"/>
                <a:ea typeface="Montserrat"/>
                <a:cs typeface="Montserrat"/>
                <a:sym typeface="Montserrat"/>
              </a:endParaRPr>
            </a:p>
          </p:txBody>
        </p:sp>
        <p:sp>
          <p:nvSpPr>
            <p:cNvPr id="7" name="Google Shape;182;p30"/>
            <p:cNvSpPr txBox="1"/>
            <p:nvPr/>
          </p:nvSpPr>
          <p:spPr>
            <a:xfrm>
              <a:off x="3931395" y="3633248"/>
              <a:ext cx="1130400" cy="408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Influencer </a:t>
              </a:r>
              <a:endParaRPr sz="1100">
                <a:latin typeface="Montserrat"/>
                <a:ea typeface="Montserrat"/>
                <a:cs typeface="Montserrat"/>
                <a:sym typeface="Montserrat"/>
              </a:endParaRPr>
            </a:p>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Marketing</a:t>
              </a:r>
              <a:endParaRPr sz="1100">
                <a:latin typeface="Montserrat"/>
                <a:ea typeface="Montserrat"/>
                <a:cs typeface="Montserrat"/>
                <a:sym typeface="Montserrat"/>
              </a:endParaRPr>
            </a:p>
          </p:txBody>
        </p:sp>
        <p:sp>
          <p:nvSpPr>
            <p:cNvPr id="8" name="Google Shape;183;p30"/>
            <p:cNvSpPr txBox="1"/>
            <p:nvPr/>
          </p:nvSpPr>
          <p:spPr>
            <a:xfrm>
              <a:off x="6155404" y="2742838"/>
              <a:ext cx="1360800" cy="408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Photography </a:t>
              </a:r>
              <a:endParaRPr sz="110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&amp; Videography</a:t>
              </a:r>
              <a:endParaRPr sz="1100">
                <a:solidFill>
                  <a:schemeClr val="dk1"/>
                </a:solidFill>
                <a:latin typeface="Montserrat"/>
                <a:ea typeface="Montserrat"/>
                <a:cs typeface="Montserrat"/>
                <a:sym typeface="Montserrat"/>
              </a:endParaRPr>
            </a:p>
          </p:txBody>
        </p:sp>
        <p:sp>
          <p:nvSpPr>
            <p:cNvPr id="9" name="Google Shape;184;p30"/>
            <p:cNvSpPr txBox="1"/>
            <p:nvPr/>
          </p:nvSpPr>
          <p:spPr>
            <a:xfrm>
              <a:off x="3931395" y="2724688"/>
              <a:ext cx="1478100" cy="408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LinkedIn </a:t>
              </a:r>
              <a:endParaRPr sz="110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Personal Branding</a:t>
              </a:r>
              <a:endParaRPr sz="1100">
                <a:latin typeface="Montserrat"/>
                <a:ea typeface="Montserrat"/>
                <a:cs typeface="Montserrat"/>
                <a:sym typeface="Montserrat"/>
              </a:endParaRPr>
            </a:p>
          </p:txBody>
        </p:sp>
        <p:sp>
          <p:nvSpPr>
            <p:cNvPr id="10" name="Google Shape;185;p30"/>
            <p:cNvSpPr txBox="1"/>
            <p:nvPr/>
          </p:nvSpPr>
          <p:spPr>
            <a:xfrm>
              <a:off x="3931395" y="1846617"/>
              <a:ext cx="1399200" cy="438000"/>
            </a:xfrm>
            <a:prstGeom prst="rect">
              <a:avLst/>
            </a:prstGeom>
            <a:noFill/>
            <a:ln>
              <a:noFill/>
            </a:ln>
          </p:spPr>
          <p:txBody>
            <a:bodyPr spcFirstLastPara="1" wrap="square" lIns="68575" tIns="34275" rIns="68575" bIns="34275" anchor="t" anchorCtr="0">
              <a:spAutoFit/>
            </a:bodyPr>
            <a:lstStyle/>
            <a:p>
              <a:pPr marL="0" marR="0" lvl="0" indent="0" algn="l" rtl="0">
                <a:lnSpc>
                  <a:spcPct val="117857"/>
                </a:lnSpc>
                <a:spcBef>
                  <a:spcPts val="0"/>
                </a:spcBef>
                <a:spcAft>
                  <a:spcPts val="0"/>
                </a:spcAft>
                <a:buNone/>
              </a:pPr>
              <a:r>
                <a:rPr lang="en" sz="1100">
                  <a:solidFill>
                    <a:schemeClr val="dk1"/>
                  </a:solidFill>
                  <a:latin typeface="Montserrat"/>
                  <a:ea typeface="Montserrat"/>
                  <a:cs typeface="Montserrat"/>
                  <a:sym typeface="Montserrat"/>
                </a:rPr>
                <a:t>Social Media </a:t>
              </a:r>
              <a:endParaRPr sz="1100">
                <a:solidFill>
                  <a:schemeClr val="dk1"/>
                </a:solidFill>
                <a:latin typeface="Montserrat"/>
                <a:ea typeface="Montserrat"/>
                <a:cs typeface="Montserrat"/>
                <a:sym typeface="Montserrat"/>
              </a:endParaRPr>
            </a:p>
            <a:p>
              <a:pPr marL="0" marR="0" lvl="0" indent="0" algn="l" rtl="0">
                <a:lnSpc>
                  <a:spcPct val="117857"/>
                </a:lnSpc>
                <a:spcBef>
                  <a:spcPts val="0"/>
                </a:spcBef>
                <a:spcAft>
                  <a:spcPts val="0"/>
                </a:spcAft>
                <a:buNone/>
              </a:pPr>
              <a:r>
                <a:rPr lang="en" sz="1100">
                  <a:solidFill>
                    <a:schemeClr val="dk1"/>
                  </a:solidFill>
                  <a:latin typeface="Montserrat"/>
                  <a:ea typeface="Montserrat"/>
                  <a:cs typeface="Montserrat"/>
                  <a:sym typeface="Montserrat"/>
                </a:rPr>
                <a:t>Management​</a:t>
              </a:r>
              <a:endParaRPr sz="1100">
                <a:solidFill>
                  <a:schemeClr val="dk1"/>
                </a:solidFill>
                <a:latin typeface="Montserrat"/>
                <a:ea typeface="Montserrat"/>
                <a:cs typeface="Montserrat"/>
                <a:sym typeface="Montserrat"/>
              </a:endParaRPr>
            </a:p>
          </p:txBody>
        </p:sp>
        <p:sp>
          <p:nvSpPr>
            <p:cNvPr id="11" name="Google Shape;186;p30"/>
            <p:cNvSpPr txBox="1"/>
            <p:nvPr/>
          </p:nvSpPr>
          <p:spPr>
            <a:xfrm>
              <a:off x="6140997" y="3644724"/>
              <a:ext cx="1361100" cy="408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Branding </a:t>
              </a:r>
              <a:endParaRPr sz="110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&amp; Design</a:t>
              </a:r>
              <a:endParaRPr sz="1100">
                <a:latin typeface="Montserrat"/>
                <a:ea typeface="Montserrat"/>
                <a:cs typeface="Montserrat"/>
                <a:sym typeface="Montserrat"/>
              </a:endParaRPr>
            </a:p>
          </p:txBody>
        </p:sp>
        <p:sp>
          <p:nvSpPr>
            <p:cNvPr id="12" name="Google Shape;187;p30"/>
            <p:cNvSpPr txBox="1"/>
            <p:nvPr/>
          </p:nvSpPr>
          <p:spPr>
            <a:xfrm>
              <a:off x="6165009" y="4537005"/>
              <a:ext cx="1463100" cy="408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Strategy &amp; </a:t>
              </a:r>
              <a:endParaRPr sz="110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 sz="1100">
                  <a:solidFill>
                    <a:schemeClr val="dk1"/>
                  </a:solidFill>
                  <a:latin typeface="Montserrat"/>
                  <a:ea typeface="Montserrat"/>
                  <a:cs typeface="Montserrat"/>
                  <a:sym typeface="Montserrat"/>
                </a:rPr>
                <a:t>Content Creation</a:t>
              </a:r>
              <a:endParaRPr sz="1100">
                <a:latin typeface="Montserrat"/>
                <a:ea typeface="Montserrat"/>
                <a:cs typeface="Montserrat"/>
                <a:sym typeface="Montserrat"/>
              </a:endParaRPr>
            </a:p>
          </p:txBody>
        </p:sp>
        <p:pic>
          <p:nvPicPr>
            <p:cNvPr id="13" name="Google Shape;189;p30" title="Untitled design-7.png"/>
            <p:cNvPicPr preferRelativeResize="0"/>
            <p:nvPr/>
          </p:nvPicPr>
          <p:blipFill rotWithShape="1">
            <a:blip r:embed="rId2">
              <a:alphaModFix/>
            </a:blip>
            <a:srcRect l="48043" t="8949" r="26764" b="72309"/>
            <a:stretch/>
          </p:blipFill>
          <p:spPr>
            <a:xfrm>
              <a:off x="3252800" y="1775000"/>
              <a:ext cx="678599" cy="631235"/>
            </a:xfrm>
            <a:prstGeom prst="rect">
              <a:avLst/>
            </a:prstGeom>
            <a:noFill/>
            <a:ln>
              <a:noFill/>
            </a:ln>
          </p:spPr>
        </p:pic>
        <p:pic>
          <p:nvPicPr>
            <p:cNvPr id="14" name="Google Shape;190;p30" title="Untitled design-7.png"/>
            <p:cNvPicPr preferRelativeResize="0"/>
            <p:nvPr/>
          </p:nvPicPr>
          <p:blipFill rotWithShape="1">
            <a:blip r:embed="rId2">
              <a:alphaModFix/>
            </a:blip>
            <a:srcRect l="7993" t="61924" r="66814" b="19333"/>
            <a:stretch/>
          </p:blipFill>
          <p:spPr>
            <a:xfrm>
              <a:off x="3241594" y="2617194"/>
              <a:ext cx="678599" cy="631235"/>
            </a:xfrm>
            <a:prstGeom prst="rect">
              <a:avLst/>
            </a:prstGeom>
            <a:noFill/>
            <a:ln>
              <a:noFill/>
            </a:ln>
          </p:spPr>
        </p:pic>
        <p:pic>
          <p:nvPicPr>
            <p:cNvPr id="15" name="Google Shape;191;p30" title="Untitled design-7.png"/>
            <p:cNvPicPr preferRelativeResize="0"/>
            <p:nvPr/>
          </p:nvPicPr>
          <p:blipFill rotWithShape="1">
            <a:blip r:embed="rId2">
              <a:alphaModFix/>
            </a:blip>
            <a:srcRect l="8240" t="8924" r="66567" b="72333"/>
            <a:stretch/>
          </p:blipFill>
          <p:spPr>
            <a:xfrm>
              <a:off x="5486400" y="4430200"/>
              <a:ext cx="678599" cy="631235"/>
            </a:xfrm>
            <a:prstGeom prst="rect">
              <a:avLst/>
            </a:prstGeom>
            <a:noFill/>
            <a:ln>
              <a:noFill/>
            </a:ln>
          </p:spPr>
        </p:pic>
        <p:pic>
          <p:nvPicPr>
            <p:cNvPr id="16" name="Google Shape;192;p30" title="Untitled design-7.png"/>
            <p:cNvPicPr preferRelativeResize="0"/>
            <p:nvPr/>
          </p:nvPicPr>
          <p:blipFill rotWithShape="1">
            <a:blip r:embed="rId2">
              <a:alphaModFix/>
            </a:blip>
            <a:srcRect l="7993" t="44125" r="66814" b="37132"/>
            <a:stretch/>
          </p:blipFill>
          <p:spPr>
            <a:xfrm>
              <a:off x="5486400" y="1752600"/>
              <a:ext cx="678599" cy="631235"/>
            </a:xfrm>
            <a:prstGeom prst="rect">
              <a:avLst/>
            </a:prstGeom>
            <a:noFill/>
            <a:ln>
              <a:noFill/>
            </a:ln>
          </p:spPr>
        </p:pic>
        <p:pic>
          <p:nvPicPr>
            <p:cNvPr id="17" name="Google Shape;193;p30" title="Untitled design-7.png"/>
            <p:cNvPicPr preferRelativeResize="0"/>
            <p:nvPr/>
          </p:nvPicPr>
          <p:blipFill rotWithShape="1">
            <a:blip r:embed="rId2">
              <a:alphaModFix/>
            </a:blip>
            <a:srcRect l="7993" t="26525" r="66814" b="54733"/>
            <a:stretch/>
          </p:blipFill>
          <p:spPr>
            <a:xfrm>
              <a:off x="5486400" y="2599327"/>
              <a:ext cx="678599" cy="631235"/>
            </a:xfrm>
            <a:prstGeom prst="rect">
              <a:avLst/>
            </a:prstGeom>
            <a:noFill/>
            <a:ln>
              <a:noFill/>
            </a:ln>
          </p:spPr>
        </p:pic>
        <p:pic>
          <p:nvPicPr>
            <p:cNvPr id="18" name="Google Shape;194;p30" title="Untitled design-7.png"/>
            <p:cNvPicPr preferRelativeResize="0"/>
            <p:nvPr/>
          </p:nvPicPr>
          <p:blipFill rotWithShape="1">
            <a:blip r:embed="rId2">
              <a:alphaModFix/>
            </a:blip>
            <a:srcRect l="47807" t="26326" r="27000" b="54931"/>
            <a:stretch/>
          </p:blipFill>
          <p:spPr>
            <a:xfrm>
              <a:off x="5473078" y="3533113"/>
              <a:ext cx="678599" cy="631235"/>
            </a:xfrm>
            <a:prstGeom prst="rect">
              <a:avLst/>
            </a:prstGeom>
            <a:noFill/>
            <a:ln>
              <a:noFill/>
            </a:ln>
          </p:spPr>
        </p:pic>
        <p:pic>
          <p:nvPicPr>
            <p:cNvPr id="19" name="Google Shape;195;p30" title="Untitled design-7.png"/>
            <p:cNvPicPr preferRelativeResize="0"/>
            <p:nvPr/>
          </p:nvPicPr>
          <p:blipFill rotWithShape="1">
            <a:blip r:embed="rId2">
              <a:alphaModFix/>
            </a:blip>
            <a:srcRect l="47655" t="44387" r="27152" b="36870"/>
            <a:stretch/>
          </p:blipFill>
          <p:spPr>
            <a:xfrm>
              <a:off x="3252800" y="3532844"/>
              <a:ext cx="678599" cy="631235"/>
            </a:xfrm>
            <a:prstGeom prst="rect">
              <a:avLst/>
            </a:prstGeom>
            <a:noFill/>
            <a:ln>
              <a:noFill/>
            </a:ln>
          </p:spPr>
        </p:pic>
        <p:pic>
          <p:nvPicPr>
            <p:cNvPr id="20" name="Google Shape;196;p30" title="Untitled design-7.png"/>
            <p:cNvPicPr preferRelativeResize="0"/>
            <p:nvPr/>
          </p:nvPicPr>
          <p:blipFill rotWithShape="1">
            <a:blip r:embed="rId2">
              <a:alphaModFix/>
            </a:blip>
            <a:srcRect l="48819" t="62008" r="25988" b="19249"/>
            <a:stretch/>
          </p:blipFill>
          <p:spPr>
            <a:xfrm>
              <a:off x="3264006" y="4436606"/>
              <a:ext cx="678599" cy="631235"/>
            </a:xfrm>
            <a:prstGeom prst="rect">
              <a:avLst/>
            </a:prstGeom>
            <a:noFill/>
            <a:ln>
              <a:noFill/>
            </a:ln>
          </p:spPr>
        </p:pic>
      </p:grpSp>
      <p:pic>
        <p:nvPicPr>
          <p:cNvPr id="22" name="Google Shape;197;p30"/>
          <p:cNvPicPr preferRelativeResize="0"/>
          <p:nvPr/>
        </p:nvPicPr>
        <p:blipFill rotWithShape="1">
          <a:blip r:embed="rId3">
            <a:alphaModFix/>
          </a:blip>
          <a:srcRect l="9744" r="10903"/>
          <a:stretch/>
        </p:blipFill>
        <p:spPr>
          <a:xfrm>
            <a:off x="7106124" y="759340"/>
            <a:ext cx="4294991" cy="5412593"/>
          </a:xfrm>
          <a:prstGeom prst="rect">
            <a:avLst/>
          </a:prstGeom>
          <a:noFill/>
          <a:ln>
            <a:noFill/>
          </a:ln>
        </p:spPr>
      </p:pic>
    </p:spTree>
    <p:extLst>
      <p:ext uri="{BB962C8B-B14F-4D97-AF65-F5344CB8AC3E}">
        <p14:creationId xmlns:p14="http://schemas.microsoft.com/office/powerpoint/2010/main" val="27154684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79;p30"/>
          <p:cNvSpPr txBox="1">
            <a:spLocks noGrp="1"/>
          </p:cNvSpPr>
          <p:nvPr>
            <p:ph type="title"/>
          </p:nvPr>
        </p:nvSpPr>
        <p:spPr>
          <a:xfrm>
            <a:off x="459486" y="377052"/>
            <a:ext cx="7990200" cy="849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700"/>
              <a:buFont typeface="Arial"/>
              <a:buNone/>
            </a:pPr>
            <a:r>
              <a:rPr lang="en" dirty="0" smtClean="0">
                <a:latin typeface="Montserrat"/>
                <a:ea typeface="Montserrat"/>
                <a:cs typeface="Montserrat"/>
                <a:sym typeface="Montserrat"/>
              </a:rPr>
              <a:t>Social Media Management</a:t>
            </a:r>
            <a:endParaRPr dirty="0">
              <a:latin typeface="Montserrat"/>
              <a:ea typeface="Montserrat"/>
              <a:cs typeface="Montserrat"/>
              <a:sym typeface="Montserrat"/>
            </a:endParaRPr>
          </a:p>
        </p:txBody>
      </p:sp>
      <p:sp>
        <p:nvSpPr>
          <p:cNvPr id="4" name="object 3"/>
          <p:cNvSpPr/>
          <p:nvPr/>
        </p:nvSpPr>
        <p:spPr>
          <a:xfrm>
            <a:off x="533400" y="759341"/>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pic>
        <p:nvPicPr>
          <p:cNvPr id="23" name="Google Shape;209;p31" title="9c0222b9bae1f32273e6d4af2a759431.jpg"/>
          <p:cNvPicPr preferRelativeResize="0"/>
          <p:nvPr/>
        </p:nvPicPr>
        <p:blipFill rotWithShape="1">
          <a:blip r:embed="rId2">
            <a:alphaModFix/>
          </a:blip>
          <a:srcRect l="1839" r="1839"/>
          <a:stretch/>
        </p:blipFill>
        <p:spPr>
          <a:xfrm>
            <a:off x="7391400" y="902942"/>
            <a:ext cx="3810000" cy="5428578"/>
          </a:xfrm>
          <a:prstGeom prst="rect">
            <a:avLst/>
          </a:prstGeom>
          <a:noFill/>
          <a:ln>
            <a:noFill/>
          </a:ln>
        </p:spPr>
      </p:pic>
      <p:sp>
        <p:nvSpPr>
          <p:cNvPr id="24" name="Google Shape;205;p31"/>
          <p:cNvSpPr txBox="1"/>
          <p:nvPr/>
        </p:nvSpPr>
        <p:spPr>
          <a:xfrm>
            <a:off x="304800" y="1608641"/>
            <a:ext cx="6579817" cy="400875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600" b="1" dirty="0">
                <a:solidFill>
                  <a:schemeClr val="dk1"/>
                </a:solidFill>
                <a:latin typeface="Montserrat"/>
                <a:ea typeface="Montserrat"/>
                <a:cs typeface="Montserrat"/>
                <a:sym typeface="Montserrat"/>
              </a:rPr>
              <a:t>"At The </a:t>
            </a:r>
            <a:r>
              <a:rPr lang="en" sz="1600" b="1" dirty="0" smtClean="0">
                <a:solidFill>
                  <a:schemeClr val="dk1"/>
                </a:solidFill>
                <a:latin typeface="Montserrat"/>
                <a:ea typeface="Montserrat"/>
                <a:cs typeface="Montserrat"/>
                <a:sym typeface="Montserrat"/>
              </a:rPr>
              <a:t>Lakshya Signage, </a:t>
            </a:r>
            <a:r>
              <a:rPr lang="en" sz="1600" b="1" dirty="0">
                <a:solidFill>
                  <a:schemeClr val="dk1"/>
                </a:solidFill>
                <a:latin typeface="Montserrat"/>
                <a:ea typeface="Montserrat"/>
                <a:cs typeface="Montserrat"/>
                <a:sym typeface="Montserrat"/>
              </a:rPr>
              <a:t>social media isn’t just about posting, it’s about positioning"</a:t>
            </a:r>
            <a:endParaRPr sz="2000" b="1" dirty="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sz="1600" b="1" dirty="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 sz="1600" dirty="0">
                <a:solidFill>
                  <a:schemeClr val="dk1"/>
                </a:solidFill>
                <a:latin typeface="Montserrat"/>
                <a:ea typeface="Montserrat"/>
                <a:cs typeface="Montserrat"/>
                <a:sym typeface="Montserrat"/>
              </a:rPr>
              <a:t>We build a consistent and memorable digital presence that reflects your brand’s voice and drives community engagement. Every post has purpose. Every move is backed by strategy.</a:t>
            </a:r>
            <a:endParaRPr sz="2000" dirty="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sz="1600" dirty="0">
              <a:solidFill>
                <a:schemeClr val="dk1"/>
              </a:solidFill>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 sz="1600" dirty="0">
                <a:solidFill>
                  <a:schemeClr val="dk1"/>
                </a:solidFill>
                <a:latin typeface="Montserrat"/>
                <a:ea typeface="Montserrat"/>
                <a:cs typeface="Montserrat"/>
                <a:sym typeface="Montserrat"/>
              </a:rPr>
              <a:t>Account Setup &amp; Optimization</a:t>
            </a:r>
            <a:endParaRPr sz="1600" dirty="0">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 sz="1600" dirty="0">
                <a:solidFill>
                  <a:schemeClr val="dk1"/>
                </a:solidFill>
                <a:latin typeface="Montserrat"/>
                <a:ea typeface="Montserrat"/>
                <a:cs typeface="Montserrat"/>
                <a:sym typeface="Montserrat"/>
              </a:rPr>
              <a:t>Monthly Content Calendar</a:t>
            </a:r>
            <a:endParaRPr sz="1600" dirty="0">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 sz="1600" dirty="0">
                <a:solidFill>
                  <a:schemeClr val="dk1"/>
                </a:solidFill>
                <a:latin typeface="Montserrat"/>
                <a:ea typeface="Montserrat"/>
                <a:cs typeface="Montserrat"/>
                <a:sym typeface="Montserrat"/>
              </a:rPr>
              <a:t>Caption &amp; Copywriting</a:t>
            </a:r>
            <a:endParaRPr sz="1600" dirty="0">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 sz="1600" dirty="0">
                <a:solidFill>
                  <a:schemeClr val="dk1"/>
                </a:solidFill>
                <a:latin typeface="Montserrat"/>
                <a:ea typeface="Montserrat"/>
                <a:cs typeface="Montserrat"/>
                <a:sym typeface="Montserrat"/>
              </a:rPr>
              <a:t>Scheduling &amp; Publishing</a:t>
            </a:r>
            <a:endParaRPr sz="1600" dirty="0">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 sz="1600" dirty="0">
                <a:solidFill>
                  <a:schemeClr val="dk1"/>
                </a:solidFill>
                <a:latin typeface="Montserrat"/>
                <a:ea typeface="Montserrat"/>
                <a:cs typeface="Montserrat"/>
                <a:sym typeface="Montserrat"/>
              </a:rPr>
              <a:t>Engagement &amp; Community Building</a:t>
            </a:r>
            <a:endParaRPr sz="1600" dirty="0">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 sz="1600" dirty="0">
                <a:solidFill>
                  <a:schemeClr val="dk1"/>
                </a:solidFill>
                <a:latin typeface="Montserrat"/>
                <a:ea typeface="Montserrat"/>
                <a:cs typeface="Montserrat"/>
                <a:sym typeface="Montserrat"/>
              </a:rPr>
              <a:t>Monthly Insights &amp; Reporting</a:t>
            </a:r>
            <a:endParaRPr sz="1600" dirty="0">
              <a:latin typeface="Montserrat"/>
              <a:ea typeface="Montserrat"/>
              <a:cs typeface="Montserrat"/>
              <a:sym typeface="Montserrat"/>
            </a:endParaRPr>
          </a:p>
        </p:txBody>
      </p:sp>
    </p:spTree>
    <p:extLst>
      <p:ext uri="{BB962C8B-B14F-4D97-AF65-F5344CB8AC3E}">
        <p14:creationId xmlns:p14="http://schemas.microsoft.com/office/powerpoint/2010/main" val="37332577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79;p30"/>
          <p:cNvSpPr txBox="1">
            <a:spLocks noGrp="1"/>
          </p:cNvSpPr>
          <p:nvPr>
            <p:ph type="title"/>
          </p:nvPr>
        </p:nvSpPr>
        <p:spPr>
          <a:xfrm>
            <a:off x="459486" y="377052"/>
            <a:ext cx="7990200" cy="849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700"/>
              <a:buFont typeface="Arial"/>
              <a:buNone/>
            </a:pPr>
            <a:r>
              <a:rPr lang="en" dirty="0" smtClean="0">
                <a:latin typeface="Montserrat"/>
                <a:ea typeface="Montserrat"/>
                <a:cs typeface="Montserrat"/>
                <a:sym typeface="Montserrat"/>
              </a:rPr>
              <a:t>Linkedin Personal Branding</a:t>
            </a:r>
            <a:endParaRPr dirty="0">
              <a:latin typeface="Montserrat"/>
              <a:ea typeface="Montserrat"/>
              <a:cs typeface="Montserrat"/>
              <a:sym typeface="Montserrat"/>
            </a:endParaRPr>
          </a:p>
        </p:txBody>
      </p:sp>
      <p:sp>
        <p:nvSpPr>
          <p:cNvPr id="4" name="object 3"/>
          <p:cNvSpPr/>
          <p:nvPr/>
        </p:nvSpPr>
        <p:spPr>
          <a:xfrm>
            <a:off x="533400" y="759341"/>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
        <p:nvSpPr>
          <p:cNvPr id="24" name="Google Shape;205;p31"/>
          <p:cNvSpPr txBox="1"/>
          <p:nvPr/>
        </p:nvSpPr>
        <p:spPr>
          <a:xfrm>
            <a:off x="304800" y="1608641"/>
            <a:ext cx="6579817" cy="3762538"/>
          </a:xfrm>
          <a:prstGeom prst="rect">
            <a:avLst/>
          </a:prstGeom>
          <a:noFill/>
          <a:ln>
            <a:noFill/>
          </a:ln>
        </p:spPr>
        <p:txBody>
          <a:bodyPr spcFirstLastPara="1" wrap="square" lIns="68575" tIns="34275" rIns="68575" bIns="34275" anchor="t" anchorCtr="0">
            <a:spAutoFit/>
          </a:bodyPr>
          <a:lstStyle/>
          <a:p>
            <a:pPr marL="0" marR="0" lvl="0" indent="0" algn="just" rtl="0">
              <a:spcBef>
                <a:spcPts val="0"/>
              </a:spcBef>
              <a:spcAft>
                <a:spcPts val="0"/>
              </a:spcAft>
              <a:buNone/>
            </a:pPr>
            <a:r>
              <a:rPr lang="en-US" sz="1600" dirty="0" smtClean="0">
                <a:solidFill>
                  <a:schemeClr val="dk1"/>
                </a:solidFill>
                <a:latin typeface="Montserrat"/>
                <a:ea typeface="Montserrat"/>
                <a:cs typeface="Montserrat"/>
                <a:sym typeface="Montserrat"/>
              </a:rPr>
              <a:t>"</a:t>
            </a:r>
            <a:r>
              <a:rPr lang="en-US" sz="1600" b="1" dirty="0" smtClean="0">
                <a:solidFill>
                  <a:schemeClr val="dk1"/>
                </a:solidFill>
                <a:latin typeface="Montserrat"/>
                <a:ea typeface="Montserrat"/>
                <a:cs typeface="Montserrat"/>
                <a:sym typeface="Montserrat"/>
              </a:rPr>
              <a:t>People follow people"</a:t>
            </a:r>
            <a:endParaRPr lang="en-US" sz="2000" b="1" dirty="0" smtClean="0">
              <a:solidFill>
                <a:schemeClr val="dk1"/>
              </a:solidFill>
              <a:latin typeface="Montserrat"/>
              <a:ea typeface="Montserrat"/>
              <a:cs typeface="Montserrat"/>
              <a:sym typeface="Montserrat"/>
            </a:endParaRPr>
          </a:p>
          <a:p>
            <a:pPr marL="0" marR="0" lvl="0" indent="0" algn="just" rtl="0">
              <a:spcBef>
                <a:spcPts val="0"/>
              </a:spcBef>
              <a:spcAft>
                <a:spcPts val="0"/>
              </a:spcAft>
              <a:buNone/>
            </a:pPr>
            <a:endParaRPr lang="en-US" sz="1600" dirty="0" smtClean="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US" sz="1600" dirty="0" smtClean="0">
                <a:solidFill>
                  <a:schemeClr val="dk1"/>
                </a:solidFill>
                <a:latin typeface="Montserrat"/>
                <a:ea typeface="Montserrat"/>
                <a:cs typeface="Montserrat"/>
                <a:sym typeface="Montserrat"/>
              </a:rPr>
              <a:t>We</a:t>
            </a:r>
            <a:r>
              <a:rPr lang="en-US" sz="1600" dirty="0" smtClean="0">
                <a:solidFill>
                  <a:schemeClr val="dk1"/>
                </a:solidFill>
                <a:latin typeface="Montserrat"/>
                <a:ea typeface="Montserrat"/>
                <a:cs typeface="Montserrat"/>
                <a:sym typeface="Montserrat"/>
              </a:rPr>
              <a:t> built your brand from scratch and now helps founders do the same. We turn your ideas, values, and story into a strong digital presence that builds authority and opens new doors.</a:t>
            </a:r>
            <a:endParaRPr lang="en-US" sz="2000" dirty="0" smtClean="0">
              <a:solidFill>
                <a:schemeClr val="dk1"/>
              </a:solidFill>
              <a:latin typeface="Montserrat"/>
              <a:ea typeface="Montserrat"/>
              <a:cs typeface="Montserrat"/>
              <a:sym typeface="Montserrat"/>
            </a:endParaRPr>
          </a:p>
          <a:p>
            <a:pPr marL="215900" marR="0" lvl="0" indent="-152400" algn="just" rtl="0">
              <a:spcBef>
                <a:spcPts val="0"/>
              </a:spcBef>
              <a:spcAft>
                <a:spcPts val="0"/>
              </a:spcAft>
              <a:buClr>
                <a:schemeClr val="dk1"/>
              </a:buClr>
              <a:buSzPts val="1100"/>
              <a:buFont typeface="Noto Sans Symbols"/>
              <a:buNone/>
            </a:pPr>
            <a:endParaRPr lang="en-US" sz="1600" b="1" dirty="0" smtClean="0">
              <a:solidFill>
                <a:schemeClr val="dk1"/>
              </a:solidFill>
              <a:latin typeface="Montserrat"/>
              <a:ea typeface="Montserrat"/>
              <a:cs typeface="Montserrat"/>
              <a:sym typeface="Montserrat"/>
            </a:endParaRP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LinkedIn Profile Optimization</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Content Strategy for Founders</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Personal Brand Photoshoots</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Thought Leadership Content</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Storytelling-Based Posts</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Profile Growth &amp; Engagement Strategy</a:t>
            </a:r>
            <a:endParaRPr lang="en-US" sz="1600" dirty="0">
              <a:solidFill>
                <a:schemeClr val="dk1"/>
              </a:solidFill>
              <a:latin typeface="Montserrat"/>
              <a:ea typeface="Montserrat"/>
              <a:cs typeface="Montserrat"/>
              <a:sym typeface="Montserrat"/>
            </a:endParaRPr>
          </a:p>
        </p:txBody>
      </p:sp>
      <p:pic>
        <p:nvPicPr>
          <p:cNvPr id="6" name="Google Shape;219;p32" title="Gensler Captures the Spirit of the Midwest in LinkedIn's New Nebraska Office.jpg"/>
          <p:cNvPicPr preferRelativeResize="0"/>
          <p:nvPr/>
        </p:nvPicPr>
        <p:blipFill rotWithShape="1">
          <a:blip r:embed="rId2">
            <a:alphaModFix/>
          </a:blip>
          <a:srcRect t="1484" b="1494"/>
          <a:stretch/>
        </p:blipFill>
        <p:spPr>
          <a:xfrm>
            <a:off x="7391400" y="902941"/>
            <a:ext cx="3657600" cy="5323115"/>
          </a:xfrm>
          <a:prstGeom prst="rect">
            <a:avLst/>
          </a:prstGeom>
          <a:noFill/>
          <a:ln>
            <a:noFill/>
          </a:ln>
        </p:spPr>
      </p:pic>
    </p:spTree>
    <p:extLst>
      <p:ext uri="{BB962C8B-B14F-4D97-AF65-F5344CB8AC3E}">
        <p14:creationId xmlns:p14="http://schemas.microsoft.com/office/powerpoint/2010/main" val="18969743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79;p30"/>
          <p:cNvSpPr txBox="1">
            <a:spLocks noGrp="1"/>
          </p:cNvSpPr>
          <p:nvPr>
            <p:ph type="title"/>
          </p:nvPr>
        </p:nvSpPr>
        <p:spPr>
          <a:xfrm>
            <a:off x="459486" y="377052"/>
            <a:ext cx="7990200" cy="849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700"/>
              <a:buFont typeface="Arial"/>
              <a:buNone/>
            </a:pPr>
            <a:r>
              <a:rPr lang="en" dirty="0" smtClean="0">
                <a:latin typeface="Montserrat"/>
                <a:ea typeface="Montserrat"/>
                <a:cs typeface="Montserrat"/>
                <a:sym typeface="Montserrat"/>
              </a:rPr>
              <a:t>Performance Marketing &amp; SEO</a:t>
            </a:r>
            <a:endParaRPr dirty="0">
              <a:latin typeface="Montserrat"/>
              <a:ea typeface="Montserrat"/>
              <a:cs typeface="Montserrat"/>
              <a:sym typeface="Montserrat"/>
            </a:endParaRPr>
          </a:p>
        </p:txBody>
      </p:sp>
      <p:sp>
        <p:nvSpPr>
          <p:cNvPr id="4" name="object 3"/>
          <p:cNvSpPr/>
          <p:nvPr/>
        </p:nvSpPr>
        <p:spPr>
          <a:xfrm>
            <a:off x="533400" y="759341"/>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
        <p:nvSpPr>
          <p:cNvPr id="24" name="Google Shape;205;p31"/>
          <p:cNvSpPr txBox="1"/>
          <p:nvPr/>
        </p:nvSpPr>
        <p:spPr>
          <a:xfrm>
            <a:off x="650189" y="1608641"/>
            <a:ext cx="6579817" cy="413187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US" sz="1600" b="1" dirty="0" smtClean="0">
                <a:solidFill>
                  <a:schemeClr val="dk1"/>
                </a:solidFill>
                <a:latin typeface="Montserrat"/>
                <a:ea typeface="Montserrat"/>
                <a:cs typeface="Montserrat"/>
                <a:sym typeface="Montserrat"/>
              </a:rPr>
              <a:t>"We don’t burn ad budgets. We invest them smartly"</a:t>
            </a:r>
            <a:endParaRPr lang="en-US" sz="2000" b="1" dirty="0" smtClean="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lang="en-US" sz="1600" dirty="0" smtClean="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US" sz="1600" dirty="0" smtClean="0">
                <a:solidFill>
                  <a:schemeClr val="dk1"/>
                </a:solidFill>
                <a:latin typeface="Montserrat"/>
                <a:ea typeface="Montserrat"/>
                <a:cs typeface="Montserrat"/>
                <a:sym typeface="Montserrat"/>
              </a:rPr>
              <a:t>Our performance marketing approach combines powerful creatives, data-backed targeting, and continuous testing to ensure that every rupee spent works harder and smarter.</a:t>
            </a:r>
            <a:endParaRPr lang="en-US" sz="2000" dirty="0" smtClean="0">
              <a:solidFill>
                <a:schemeClr val="dk1"/>
              </a:solidFill>
              <a:latin typeface="Montserrat"/>
              <a:ea typeface="Montserrat"/>
              <a:cs typeface="Montserrat"/>
              <a:sym typeface="Montserrat"/>
            </a:endParaRPr>
          </a:p>
          <a:p>
            <a:pPr marL="215900" marR="0" lvl="0" indent="-152400" algn="l" rtl="0">
              <a:lnSpc>
                <a:spcPct val="150000"/>
              </a:lnSpc>
              <a:spcBef>
                <a:spcPts val="0"/>
              </a:spcBef>
              <a:spcAft>
                <a:spcPts val="0"/>
              </a:spcAft>
              <a:buClr>
                <a:schemeClr val="dk1"/>
              </a:buClr>
              <a:buSzPts val="1100"/>
              <a:buFont typeface="Noto Sans Symbols"/>
              <a:buNone/>
            </a:pPr>
            <a:endParaRPr lang="en-US" sz="1600" b="1" dirty="0" smtClean="0">
              <a:solidFill>
                <a:schemeClr val="dk1"/>
              </a:solidFill>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Meta Ads (Facebook &amp; Instagram)</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Google Ads (Search, Display, YouTube)</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Landing Page Strategy</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A/B Testing &amp; Conversion Optimization</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Budget Planning &amp; Media Buying</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Weekly Performance Reports</a:t>
            </a:r>
          </a:p>
          <a:p>
            <a:pPr marL="0" marR="0" lvl="0" indent="0" algn="l" rtl="0">
              <a:spcBef>
                <a:spcPts val="0"/>
              </a:spcBef>
              <a:spcAft>
                <a:spcPts val="0"/>
              </a:spcAft>
              <a:buClr>
                <a:schemeClr val="dk1"/>
              </a:buClr>
              <a:buSzPts val="1100"/>
              <a:buFont typeface="Noto Sans Symbols"/>
              <a:buNone/>
            </a:pPr>
            <a:endParaRPr lang="en-US" sz="1600" dirty="0">
              <a:solidFill>
                <a:schemeClr val="dk1"/>
              </a:solidFill>
              <a:latin typeface="Montserrat"/>
              <a:ea typeface="Montserrat"/>
              <a:cs typeface="Montserrat"/>
              <a:sym typeface="Montserrat"/>
            </a:endParaRPr>
          </a:p>
        </p:txBody>
      </p:sp>
      <p:pic>
        <p:nvPicPr>
          <p:cNvPr id="7" name="Google Shape;230;p33" title="pexels-cottonbro-7350905.jpg"/>
          <p:cNvPicPr preferRelativeResize="0"/>
          <p:nvPr/>
        </p:nvPicPr>
        <p:blipFill>
          <a:blip r:embed="rId2">
            <a:alphaModFix/>
          </a:blip>
          <a:stretch>
            <a:fillRect/>
          </a:stretch>
        </p:blipFill>
        <p:spPr>
          <a:xfrm>
            <a:off x="7467600" y="914400"/>
            <a:ext cx="3581400" cy="5373368"/>
          </a:xfrm>
          <a:prstGeom prst="rect">
            <a:avLst/>
          </a:prstGeom>
          <a:noFill/>
          <a:ln>
            <a:noFill/>
          </a:ln>
        </p:spPr>
      </p:pic>
    </p:spTree>
    <p:extLst>
      <p:ext uri="{BB962C8B-B14F-4D97-AF65-F5344CB8AC3E}">
        <p14:creationId xmlns:p14="http://schemas.microsoft.com/office/powerpoint/2010/main" val="21444205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79;p30"/>
          <p:cNvSpPr txBox="1">
            <a:spLocks noGrp="1"/>
          </p:cNvSpPr>
          <p:nvPr>
            <p:ph type="title"/>
          </p:nvPr>
        </p:nvSpPr>
        <p:spPr>
          <a:xfrm>
            <a:off x="459486" y="377052"/>
            <a:ext cx="7990200" cy="849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700"/>
              <a:buFont typeface="Arial"/>
              <a:buNone/>
            </a:pPr>
            <a:r>
              <a:rPr lang="en" dirty="0" smtClean="0">
                <a:latin typeface="Montserrat"/>
                <a:ea typeface="Montserrat"/>
                <a:cs typeface="Montserrat"/>
                <a:sym typeface="Montserrat"/>
              </a:rPr>
              <a:t>Photography &amp; Videography</a:t>
            </a:r>
            <a:endParaRPr dirty="0">
              <a:latin typeface="Montserrat"/>
              <a:ea typeface="Montserrat"/>
              <a:cs typeface="Montserrat"/>
              <a:sym typeface="Montserrat"/>
            </a:endParaRPr>
          </a:p>
        </p:txBody>
      </p:sp>
      <p:sp>
        <p:nvSpPr>
          <p:cNvPr id="4" name="object 3"/>
          <p:cNvSpPr/>
          <p:nvPr/>
        </p:nvSpPr>
        <p:spPr>
          <a:xfrm>
            <a:off x="533400" y="759341"/>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
        <p:nvSpPr>
          <p:cNvPr id="24" name="Google Shape;205;p31"/>
          <p:cNvSpPr txBox="1"/>
          <p:nvPr/>
        </p:nvSpPr>
        <p:spPr>
          <a:xfrm>
            <a:off x="381000" y="1608641"/>
            <a:ext cx="6579817" cy="3885649"/>
          </a:xfrm>
          <a:prstGeom prst="rect">
            <a:avLst/>
          </a:prstGeom>
          <a:noFill/>
          <a:ln>
            <a:noFill/>
          </a:ln>
        </p:spPr>
        <p:txBody>
          <a:bodyPr spcFirstLastPara="1" wrap="square" lIns="68575" tIns="34275" rIns="68575" bIns="34275" anchor="t" anchorCtr="0">
            <a:spAutoFit/>
          </a:bodyPr>
          <a:lstStyle/>
          <a:p>
            <a:pPr marL="0" marR="0" lvl="0" indent="0" algn="just" rtl="0">
              <a:spcBef>
                <a:spcPts val="0"/>
              </a:spcBef>
              <a:spcAft>
                <a:spcPts val="0"/>
              </a:spcAft>
              <a:buNone/>
            </a:pPr>
            <a:r>
              <a:rPr lang="en-US" sz="1600" b="1" dirty="0" smtClean="0">
                <a:solidFill>
                  <a:schemeClr val="dk1"/>
                </a:solidFill>
                <a:latin typeface="Montserrat"/>
                <a:ea typeface="Montserrat"/>
                <a:cs typeface="Montserrat"/>
                <a:sym typeface="Montserrat"/>
              </a:rPr>
              <a:t>"Visuals that tell a story - that’s our lens" </a:t>
            </a:r>
            <a:endParaRPr lang="en-US" sz="2000" b="1" dirty="0" smtClean="0">
              <a:solidFill>
                <a:schemeClr val="dk1"/>
              </a:solidFill>
              <a:latin typeface="Montserrat"/>
              <a:ea typeface="Montserrat"/>
              <a:cs typeface="Montserrat"/>
              <a:sym typeface="Montserrat"/>
            </a:endParaRPr>
          </a:p>
          <a:p>
            <a:pPr marL="0" marR="0" lvl="0" indent="0" algn="just" rtl="0">
              <a:spcBef>
                <a:spcPts val="0"/>
              </a:spcBef>
              <a:spcAft>
                <a:spcPts val="0"/>
              </a:spcAft>
              <a:buNone/>
            </a:pPr>
            <a:endParaRPr lang="en-US" sz="1600" dirty="0" smtClean="0">
              <a:solidFill>
                <a:schemeClr val="dk1"/>
              </a:solidFill>
              <a:latin typeface="Montserrat"/>
              <a:ea typeface="Montserrat"/>
              <a:cs typeface="Montserrat"/>
              <a:sym typeface="Montserrat"/>
            </a:endParaRPr>
          </a:p>
          <a:p>
            <a:pPr marL="0" marR="0" lvl="0" indent="0" algn="just" rtl="0">
              <a:spcBef>
                <a:spcPts val="0"/>
              </a:spcBef>
              <a:spcAft>
                <a:spcPts val="0"/>
              </a:spcAft>
              <a:buNone/>
            </a:pPr>
            <a:r>
              <a:rPr lang="en-US" sz="1600" dirty="0" smtClean="0">
                <a:solidFill>
                  <a:schemeClr val="dk1"/>
                </a:solidFill>
                <a:latin typeface="Montserrat"/>
                <a:ea typeface="Montserrat"/>
                <a:cs typeface="Montserrat"/>
                <a:sym typeface="Montserrat"/>
              </a:rPr>
              <a:t>Whether it’s an aesthetic product flat lay or a founder interview that builds trust, our shoots are driven by your brand goals and executed by our in-house creative crew.</a:t>
            </a:r>
            <a:endParaRPr lang="en-US" sz="2000" dirty="0" smtClean="0">
              <a:solidFill>
                <a:schemeClr val="dk1"/>
              </a:solidFill>
              <a:latin typeface="Montserrat"/>
              <a:ea typeface="Montserrat"/>
              <a:cs typeface="Montserrat"/>
              <a:sym typeface="Montserrat"/>
            </a:endParaRPr>
          </a:p>
          <a:p>
            <a:pPr marL="0" marR="0" lvl="0" indent="0" algn="just" rtl="0">
              <a:lnSpc>
                <a:spcPct val="150000"/>
              </a:lnSpc>
              <a:spcBef>
                <a:spcPts val="0"/>
              </a:spcBef>
              <a:spcAft>
                <a:spcPts val="0"/>
              </a:spcAft>
              <a:buNone/>
            </a:pPr>
            <a:endParaRPr lang="en-US" sz="1600" b="1" dirty="0" smtClean="0">
              <a:solidFill>
                <a:schemeClr val="dk1"/>
              </a:solidFill>
              <a:latin typeface="Montserrat"/>
              <a:ea typeface="Montserrat"/>
              <a:cs typeface="Montserrat"/>
              <a:sym typeface="Montserrat"/>
            </a:endParaRP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Product Photography</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Lifestyle Shoots</a:t>
            </a:r>
            <a:endParaRPr lang="en-US" sz="1600" dirty="0" smtClean="0">
              <a:latin typeface="Montserrat"/>
              <a:ea typeface="Montserrat"/>
              <a:cs typeface="Montserrat"/>
              <a:sym typeface="Montserrat"/>
            </a:endParaRP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Behind-the-Scenes Coverage</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Interview/Founder Videos</a:t>
            </a:r>
            <a:endParaRPr lang="en-US" sz="1600" dirty="0" smtClean="0">
              <a:latin typeface="Montserrat"/>
              <a:ea typeface="Montserrat"/>
              <a:cs typeface="Montserrat"/>
              <a:sym typeface="Montserrat"/>
            </a:endParaRP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Scripted Video Shoots</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Studio &amp; Outdoor Setups</a:t>
            </a:r>
            <a:endParaRPr lang="en-US" sz="1600" dirty="0">
              <a:solidFill>
                <a:schemeClr val="dk1"/>
              </a:solidFill>
              <a:latin typeface="Montserrat"/>
              <a:ea typeface="Montserrat"/>
              <a:cs typeface="Montserrat"/>
              <a:sym typeface="Montserrat"/>
            </a:endParaRPr>
          </a:p>
        </p:txBody>
      </p:sp>
      <p:pic>
        <p:nvPicPr>
          <p:cNvPr id="6" name="Google Shape;240;p34"/>
          <p:cNvPicPr preferRelativeResize="0"/>
          <p:nvPr/>
        </p:nvPicPr>
        <p:blipFill>
          <a:blip r:embed="rId2">
            <a:alphaModFix/>
          </a:blip>
          <a:stretch>
            <a:fillRect/>
          </a:stretch>
        </p:blipFill>
        <p:spPr>
          <a:xfrm>
            <a:off x="7467600" y="914400"/>
            <a:ext cx="3797188" cy="5373368"/>
          </a:xfrm>
          <a:prstGeom prst="rect">
            <a:avLst/>
          </a:prstGeom>
          <a:noFill/>
          <a:ln>
            <a:noFill/>
          </a:ln>
        </p:spPr>
      </p:pic>
    </p:spTree>
    <p:extLst>
      <p:ext uri="{BB962C8B-B14F-4D97-AF65-F5344CB8AC3E}">
        <p14:creationId xmlns:p14="http://schemas.microsoft.com/office/powerpoint/2010/main" val="727012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79;p30"/>
          <p:cNvSpPr txBox="1">
            <a:spLocks noGrp="1"/>
          </p:cNvSpPr>
          <p:nvPr>
            <p:ph type="title"/>
          </p:nvPr>
        </p:nvSpPr>
        <p:spPr>
          <a:xfrm>
            <a:off x="459486" y="377052"/>
            <a:ext cx="7990200" cy="849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700"/>
              <a:buFont typeface="Arial"/>
              <a:buNone/>
            </a:pPr>
            <a:r>
              <a:rPr lang="en" dirty="0" smtClean="0">
                <a:latin typeface="Montserrat"/>
                <a:ea typeface="Montserrat"/>
                <a:cs typeface="Montserrat"/>
                <a:sym typeface="Montserrat"/>
              </a:rPr>
              <a:t>Influencer Marketing</a:t>
            </a:r>
            <a:endParaRPr dirty="0">
              <a:latin typeface="Montserrat"/>
              <a:ea typeface="Montserrat"/>
              <a:cs typeface="Montserrat"/>
              <a:sym typeface="Montserrat"/>
            </a:endParaRPr>
          </a:p>
        </p:txBody>
      </p:sp>
      <p:sp>
        <p:nvSpPr>
          <p:cNvPr id="4" name="object 3"/>
          <p:cNvSpPr/>
          <p:nvPr/>
        </p:nvSpPr>
        <p:spPr>
          <a:xfrm>
            <a:off x="533400" y="759341"/>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
        <p:nvSpPr>
          <p:cNvPr id="24" name="Google Shape;205;p31"/>
          <p:cNvSpPr txBox="1"/>
          <p:nvPr/>
        </p:nvSpPr>
        <p:spPr>
          <a:xfrm>
            <a:off x="381000" y="1608641"/>
            <a:ext cx="6579817" cy="400875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US" sz="1600" b="1" dirty="0" smtClean="0">
                <a:solidFill>
                  <a:schemeClr val="dk1"/>
                </a:solidFill>
                <a:latin typeface="Montserrat"/>
                <a:ea typeface="Montserrat"/>
                <a:cs typeface="Montserrat"/>
                <a:sym typeface="Montserrat"/>
              </a:rPr>
              <a:t>"We work with creators who actually influence"</a:t>
            </a:r>
          </a:p>
          <a:p>
            <a:pPr marL="0" marR="0" lvl="0" indent="0" algn="l" rtl="0">
              <a:spcBef>
                <a:spcPts val="0"/>
              </a:spcBef>
              <a:spcAft>
                <a:spcPts val="0"/>
              </a:spcAft>
              <a:buNone/>
            </a:pPr>
            <a:endParaRPr lang="en-US" sz="1600" dirty="0" smtClean="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US" sz="1600" dirty="0" smtClean="0">
                <a:solidFill>
                  <a:schemeClr val="dk1"/>
                </a:solidFill>
                <a:latin typeface="Montserrat"/>
                <a:ea typeface="Montserrat"/>
                <a:cs typeface="Montserrat"/>
                <a:sym typeface="Montserrat"/>
              </a:rPr>
              <a:t>Our influencer campaigns are rooted in credibility, creativity, and results. From Nano to Macro - we find voices that align with your brand and bring real conversations (and conversions) to life.</a:t>
            </a:r>
            <a:endParaRPr lang="en-US" sz="2000" dirty="0" smtClean="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lang="en-US" sz="1600" b="1" dirty="0" smtClean="0">
              <a:solidFill>
                <a:schemeClr val="dk1"/>
              </a:solidFill>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Influencer Shortlisting &amp; Outreach</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Campaign Strategy &amp; Briefing</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Contracting &amp; Negotiation</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Content Review &amp; Coordination</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Performance Tracking</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UGC Creator Collaborations</a:t>
            </a:r>
          </a:p>
        </p:txBody>
      </p:sp>
      <p:pic>
        <p:nvPicPr>
          <p:cNvPr id="7" name="Google Shape;250;p35" title="0496751d7a6ee65954452f06ddf56765-2.jpg"/>
          <p:cNvPicPr preferRelativeResize="0"/>
          <p:nvPr/>
        </p:nvPicPr>
        <p:blipFill rotWithShape="1">
          <a:blip r:embed="rId2">
            <a:alphaModFix/>
          </a:blip>
          <a:srcRect l="2042" r="2042"/>
          <a:stretch/>
        </p:blipFill>
        <p:spPr>
          <a:xfrm>
            <a:off x="7391400" y="844063"/>
            <a:ext cx="4038600" cy="5372181"/>
          </a:xfrm>
          <a:prstGeom prst="rect">
            <a:avLst/>
          </a:prstGeom>
          <a:noFill/>
          <a:ln>
            <a:noFill/>
          </a:ln>
        </p:spPr>
      </p:pic>
    </p:spTree>
    <p:extLst>
      <p:ext uri="{BB962C8B-B14F-4D97-AF65-F5344CB8AC3E}">
        <p14:creationId xmlns:p14="http://schemas.microsoft.com/office/powerpoint/2010/main" val="5517186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79;p30"/>
          <p:cNvSpPr txBox="1">
            <a:spLocks noGrp="1"/>
          </p:cNvSpPr>
          <p:nvPr>
            <p:ph type="title"/>
          </p:nvPr>
        </p:nvSpPr>
        <p:spPr>
          <a:xfrm>
            <a:off x="459486" y="377052"/>
            <a:ext cx="7990200" cy="849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700"/>
              <a:buFont typeface="Arial"/>
              <a:buNone/>
            </a:pPr>
            <a:r>
              <a:rPr lang="en" dirty="0" smtClean="0">
                <a:latin typeface="Montserrat"/>
                <a:ea typeface="Montserrat"/>
                <a:cs typeface="Montserrat"/>
                <a:sym typeface="Montserrat"/>
              </a:rPr>
              <a:t>Branding &amp; Design</a:t>
            </a:r>
            <a:endParaRPr dirty="0">
              <a:latin typeface="Montserrat"/>
              <a:ea typeface="Montserrat"/>
              <a:cs typeface="Montserrat"/>
              <a:sym typeface="Montserrat"/>
            </a:endParaRPr>
          </a:p>
        </p:txBody>
      </p:sp>
      <p:sp>
        <p:nvSpPr>
          <p:cNvPr id="4" name="object 3"/>
          <p:cNvSpPr/>
          <p:nvPr/>
        </p:nvSpPr>
        <p:spPr>
          <a:xfrm>
            <a:off x="533400" y="759341"/>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
        <p:nvSpPr>
          <p:cNvPr id="24" name="Google Shape;205;p31"/>
          <p:cNvSpPr txBox="1"/>
          <p:nvPr/>
        </p:nvSpPr>
        <p:spPr>
          <a:xfrm>
            <a:off x="685800" y="1608641"/>
            <a:ext cx="6579817" cy="413187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US" sz="1600" b="1" dirty="0" smtClean="0">
                <a:solidFill>
                  <a:schemeClr val="dk1"/>
                </a:solidFill>
                <a:latin typeface="Montserrat"/>
                <a:ea typeface="Montserrat"/>
                <a:cs typeface="Montserrat"/>
                <a:sym typeface="Montserrat"/>
              </a:rPr>
              <a:t>"Branding at The </a:t>
            </a:r>
            <a:r>
              <a:rPr lang="en-US" sz="1600" b="1" dirty="0" err="1" smtClean="0">
                <a:solidFill>
                  <a:schemeClr val="dk1"/>
                </a:solidFill>
                <a:latin typeface="Montserrat"/>
                <a:ea typeface="Montserrat"/>
                <a:cs typeface="Montserrat"/>
                <a:sym typeface="Montserrat"/>
              </a:rPr>
              <a:t>Lakshya</a:t>
            </a:r>
            <a:r>
              <a:rPr lang="en-US" sz="1600" b="1" dirty="0" smtClean="0">
                <a:solidFill>
                  <a:schemeClr val="dk1"/>
                </a:solidFill>
                <a:latin typeface="Montserrat"/>
                <a:ea typeface="Montserrat"/>
                <a:cs typeface="Montserrat"/>
                <a:sym typeface="Montserrat"/>
              </a:rPr>
              <a:t> </a:t>
            </a:r>
            <a:r>
              <a:rPr lang="en-US" sz="1600" b="1" dirty="0" err="1" smtClean="0">
                <a:solidFill>
                  <a:schemeClr val="dk1"/>
                </a:solidFill>
                <a:latin typeface="Montserrat"/>
                <a:ea typeface="Montserrat"/>
                <a:cs typeface="Montserrat"/>
                <a:sym typeface="Montserrat"/>
              </a:rPr>
              <a:t>Signages</a:t>
            </a:r>
            <a:r>
              <a:rPr lang="en-US" sz="1600" b="1" dirty="0" smtClean="0">
                <a:solidFill>
                  <a:schemeClr val="dk1"/>
                </a:solidFill>
                <a:latin typeface="Montserrat"/>
                <a:ea typeface="Montserrat"/>
                <a:cs typeface="Montserrat"/>
                <a:sym typeface="Montserrat"/>
              </a:rPr>
              <a:t> is about building identity with intention"</a:t>
            </a:r>
            <a:endParaRPr lang="en-US" sz="2000" b="1" dirty="0" smtClean="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lang="en-US" sz="1600" dirty="0" smtClean="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US" sz="1600" dirty="0" smtClean="0">
                <a:solidFill>
                  <a:schemeClr val="dk1"/>
                </a:solidFill>
                <a:latin typeface="Montserrat"/>
                <a:ea typeface="Montserrat"/>
                <a:cs typeface="Montserrat"/>
                <a:sym typeface="Montserrat"/>
              </a:rPr>
              <a:t>We help you look as good as you are with visuals that reflect your values, connect with your audience, and make you instantly recognizable in a cluttered world.</a:t>
            </a:r>
            <a:endParaRPr lang="en-US" sz="2000" dirty="0" smtClean="0">
              <a:solidFill>
                <a:schemeClr val="dk1"/>
              </a:solidFill>
              <a:latin typeface="Montserrat"/>
              <a:ea typeface="Montserrat"/>
              <a:cs typeface="Montserrat"/>
              <a:sym typeface="Montserrat"/>
            </a:endParaRPr>
          </a:p>
          <a:p>
            <a:pPr marL="215900" marR="0" lvl="0" indent="-152400" algn="l" rtl="0">
              <a:lnSpc>
                <a:spcPct val="150000"/>
              </a:lnSpc>
              <a:spcBef>
                <a:spcPts val="0"/>
              </a:spcBef>
              <a:spcAft>
                <a:spcPts val="0"/>
              </a:spcAft>
              <a:buClr>
                <a:schemeClr val="dk1"/>
              </a:buClr>
              <a:buSzPts val="1100"/>
              <a:buFont typeface="Noto Sans Symbols"/>
              <a:buNone/>
            </a:pPr>
            <a:endParaRPr lang="en-US" sz="1600" b="1" dirty="0" smtClean="0">
              <a:solidFill>
                <a:schemeClr val="dk1"/>
              </a:solidFill>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Brand Identity Design (Logo, Typography, Colors)</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Brand Guidelines</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Packaging Design</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Campaign Visuals</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Pitch Decks &amp; Presentations</a:t>
            </a: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Print Collateral (Brochures, Banners, etc.)</a:t>
            </a:r>
          </a:p>
        </p:txBody>
      </p:sp>
      <p:pic>
        <p:nvPicPr>
          <p:cNvPr id="6" name="Google Shape;260;p36"/>
          <p:cNvPicPr preferRelativeResize="0"/>
          <p:nvPr/>
        </p:nvPicPr>
        <p:blipFill>
          <a:blip r:embed="rId2">
            <a:alphaModFix/>
          </a:blip>
          <a:stretch>
            <a:fillRect/>
          </a:stretch>
        </p:blipFill>
        <p:spPr>
          <a:xfrm>
            <a:off x="7772400" y="759341"/>
            <a:ext cx="3276600" cy="5532508"/>
          </a:xfrm>
          <a:prstGeom prst="rect">
            <a:avLst/>
          </a:prstGeom>
          <a:noFill/>
          <a:ln>
            <a:noFill/>
          </a:ln>
        </p:spPr>
      </p:pic>
    </p:spTree>
    <p:extLst>
      <p:ext uri="{BB962C8B-B14F-4D97-AF65-F5344CB8AC3E}">
        <p14:creationId xmlns:p14="http://schemas.microsoft.com/office/powerpoint/2010/main" val="23292942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79;p30"/>
          <p:cNvSpPr txBox="1">
            <a:spLocks noGrp="1"/>
          </p:cNvSpPr>
          <p:nvPr>
            <p:ph type="title"/>
          </p:nvPr>
        </p:nvSpPr>
        <p:spPr>
          <a:xfrm>
            <a:off x="459486" y="377052"/>
            <a:ext cx="7990200" cy="849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700"/>
              <a:buFont typeface="Arial"/>
              <a:buNone/>
            </a:pPr>
            <a:r>
              <a:rPr lang="en" dirty="0" smtClean="0">
                <a:latin typeface="Montserrat"/>
                <a:ea typeface="Montserrat"/>
                <a:cs typeface="Montserrat"/>
                <a:sym typeface="Montserrat"/>
              </a:rPr>
              <a:t>Strategy &amp; Content Creation</a:t>
            </a:r>
            <a:endParaRPr dirty="0">
              <a:latin typeface="Montserrat"/>
              <a:ea typeface="Montserrat"/>
              <a:cs typeface="Montserrat"/>
              <a:sym typeface="Montserrat"/>
            </a:endParaRPr>
          </a:p>
        </p:txBody>
      </p:sp>
      <p:sp>
        <p:nvSpPr>
          <p:cNvPr id="4" name="object 3"/>
          <p:cNvSpPr/>
          <p:nvPr/>
        </p:nvSpPr>
        <p:spPr>
          <a:xfrm>
            <a:off x="533400" y="759341"/>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
        <p:nvSpPr>
          <p:cNvPr id="24" name="Google Shape;205;p31"/>
          <p:cNvSpPr txBox="1"/>
          <p:nvPr/>
        </p:nvSpPr>
        <p:spPr>
          <a:xfrm>
            <a:off x="609600" y="1608641"/>
            <a:ext cx="6579817" cy="38856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US" sz="1600" b="1" dirty="0" smtClean="0">
                <a:solidFill>
                  <a:schemeClr val="dk1"/>
                </a:solidFill>
                <a:latin typeface="Montserrat"/>
                <a:ea typeface="Montserrat"/>
                <a:cs typeface="Montserrat"/>
                <a:sym typeface="Montserrat"/>
              </a:rPr>
              <a:t>"We create scroll-stopping content that blends creativity with conversion"</a:t>
            </a:r>
            <a:r>
              <a:rPr lang="en-US" sz="1600" dirty="0" smtClean="0">
                <a:solidFill>
                  <a:schemeClr val="dk1"/>
                </a:solidFill>
                <a:latin typeface="Montserrat"/>
                <a:ea typeface="Montserrat"/>
                <a:cs typeface="Montserrat"/>
                <a:sym typeface="Montserrat"/>
              </a:rPr>
              <a:t> </a:t>
            </a:r>
          </a:p>
          <a:p>
            <a:pPr marL="0" marR="0" lvl="0" indent="0" algn="l" rtl="0">
              <a:spcBef>
                <a:spcPts val="0"/>
              </a:spcBef>
              <a:spcAft>
                <a:spcPts val="0"/>
              </a:spcAft>
              <a:buNone/>
            </a:pPr>
            <a:endParaRPr lang="en-US" sz="1600" dirty="0" smtClean="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US" sz="1600" dirty="0" smtClean="0">
                <a:solidFill>
                  <a:schemeClr val="dk1"/>
                </a:solidFill>
                <a:latin typeface="Montserrat"/>
                <a:ea typeface="Montserrat"/>
                <a:cs typeface="Montserrat"/>
                <a:sym typeface="Montserrat"/>
              </a:rPr>
              <a:t>From aesthetic visuals to snappy Reels, our content is designed </a:t>
            </a:r>
          </a:p>
          <a:p>
            <a:pPr marL="0" marR="0" lvl="0" indent="0" algn="l" rtl="0">
              <a:spcBef>
                <a:spcPts val="0"/>
              </a:spcBef>
              <a:spcAft>
                <a:spcPts val="0"/>
              </a:spcAft>
              <a:buNone/>
            </a:pPr>
            <a:r>
              <a:rPr lang="en-US" sz="1600" dirty="0" smtClean="0">
                <a:solidFill>
                  <a:schemeClr val="dk1"/>
                </a:solidFill>
                <a:latin typeface="Montserrat"/>
                <a:ea typeface="Montserrat"/>
                <a:cs typeface="Montserrat"/>
                <a:sym typeface="Montserrat"/>
              </a:rPr>
              <a:t>to not just look good - but actually perform. We craft content that talks with your audience, not at them.</a:t>
            </a:r>
          </a:p>
          <a:p>
            <a:pPr marL="0" marR="0" lvl="0" indent="0" algn="l" rtl="0">
              <a:spcBef>
                <a:spcPts val="0"/>
              </a:spcBef>
              <a:spcAft>
                <a:spcPts val="0"/>
              </a:spcAft>
              <a:buNone/>
            </a:pPr>
            <a:endParaRPr lang="en-US" sz="1600" b="1" dirty="0" smtClean="0">
              <a:solidFill>
                <a:schemeClr val="dk1"/>
              </a:solidFill>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Reels &amp; Short-Form Videos</a:t>
            </a:r>
            <a:endParaRPr lang="en-US" sz="1600" dirty="0" smtClean="0">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Static Posts &amp; Carousels</a:t>
            </a:r>
            <a:endParaRPr lang="en-US" sz="1600" dirty="0" smtClean="0">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Product Shoots</a:t>
            </a:r>
            <a:endParaRPr lang="en-US" sz="1600" dirty="0" smtClean="0">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Founder-Led Videos</a:t>
            </a:r>
            <a:endParaRPr lang="en-US" sz="1600" dirty="0" smtClean="0">
              <a:latin typeface="Montserrat"/>
              <a:ea typeface="Montserrat"/>
              <a:cs typeface="Montserrat"/>
              <a:sym typeface="Montserrat"/>
            </a:endParaRPr>
          </a:p>
          <a:p>
            <a:pPr marL="457200" marR="0" lvl="0" indent="-298450" algn="l"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UGC-style Edits</a:t>
            </a:r>
            <a:endParaRPr lang="en-US" sz="1600" dirty="0">
              <a:solidFill>
                <a:schemeClr val="dk1"/>
              </a:solidFill>
              <a:latin typeface="Montserrat"/>
              <a:ea typeface="Montserrat"/>
              <a:cs typeface="Montserrat"/>
              <a:sym typeface="Montserrat"/>
            </a:endParaRPr>
          </a:p>
        </p:txBody>
      </p:sp>
      <p:pic>
        <p:nvPicPr>
          <p:cNvPr id="7" name="Google Shape;270;p37" title=" -2.jpg"/>
          <p:cNvPicPr preferRelativeResize="0"/>
          <p:nvPr/>
        </p:nvPicPr>
        <p:blipFill rotWithShape="1">
          <a:blip r:embed="rId2">
            <a:alphaModFix/>
          </a:blip>
          <a:srcRect l="2088" r="2098"/>
          <a:stretch/>
        </p:blipFill>
        <p:spPr>
          <a:xfrm>
            <a:off x="7620000" y="844062"/>
            <a:ext cx="3657600" cy="5487327"/>
          </a:xfrm>
          <a:prstGeom prst="rect">
            <a:avLst/>
          </a:prstGeom>
          <a:noFill/>
          <a:ln>
            <a:noFill/>
          </a:ln>
        </p:spPr>
      </p:pic>
    </p:spTree>
    <p:extLst>
      <p:ext uri="{BB962C8B-B14F-4D97-AF65-F5344CB8AC3E}">
        <p14:creationId xmlns:p14="http://schemas.microsoft.com/office/powerpoint/2010/main" val="24277947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79;p30"/>
          <p:cNvSpPr txBox="1">
            <a:spLocks noGrp="1"/>
          </p:cNvSpPr>
          <p:nvPr>
            <p:ph type="title"/>
          </p:nvPr>
        </p:nvSpPr>
        <p:spPr>
          <a:xfrm>
            <a:off x="459486" y="377052"/>
            <a:ext cx="7990200" cy="849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700"/>
              <a:buFont typeface="Arial"/>
              <a:buNone/>
            </a:pPr>
            <a:r>
              <a:rPr lang="en" dirty="0" smtClean="0">
                <a:latin typeface="Montserrat"/>
                <a:ea typeface="Montserrat"/>
                <a:cs typeface="Montserrat"/>
                <a:sym typeface="Montserrat"/>
              </a:rPr>
              <a:t>Website Development</a:t>
            </a:r>
            <a:endParaRPr dirty="0">
              <a:latin typeface="Montserrat"/>
              <a:ea typeface="Montserrat"/>
              <a:cs typeface="Montserrat"/>
              <a:sym typeface="Montserrat"/>
            </a:endParaRPr>
          </a:p>
        </p:txBody>
      </p:sp>
      <p:sp>
        <p:nvSpPr>
          <p:cNvPr id="4" name="object 3"/>
          <p:cNvSpPr/>
          <p:nvPr/>
        </p:nvSpPr>
        <p:spPr>
          <a:xfrm>
            <a:off x="533400" y="759341"/>
            <a:ext cx="5029200" cy="84722"/>
          </a:xfrm>
          <a:custGeom>
            <a:avLst/>
            <a:gdLst/>
            <a:ahLst/>
            <a:cxnLst/>
            <a:rect l="l" t="t" r="r" b="b"/>
            <a:pathLst>
              <a:path w="2713990" h="45719">
                <a:moveTo>
                  <a:pt x="2713482" y="0"/>
                </a:moveTo>
                <a:lnTo>
                  <a:pt x="0" y="0"/>
                </a:lnTo>
                <a:lnTo>
                  <a:pt x="0" y="45720"/>
                </a:lnTo>
                <a:lnTo>
                  <a:pt x="2713482" y="45720"/>
                </a:lnTo>
                <a:lnTo>
                  <a:pt x="2713482" y="0"/>
                </a:lnTo>
                <a:close/>
              </a:path>
            </a:pathLst>
          </a:custGeom>
          <a:solidFill>
            <a:srgbClr val="FFCF03"/>
          </a:solidFill>
        </p:spPr>
        <p:txBody>
          <a:bodyPr wrap="square" lIns="0" tIns="0" rIns="0" bIns="0" rtlCol="0"/>
          <a:lstStyle/>
          <a:p>
            <a:endParaRPr/>
          </a:p>
        </p:txBody>
      </p:sp>
      <p:sp>
        <p:nvSpPr>
          <p:cNvPr id="24" name="Google Shape;205;p31"/>
          <p:cNvSpPr txBox="1"/>
          <p:nvPr/>
        </p:nvSpPr>
        <p:spPr>
          <a:xfrm>
            <a:off x="609600" y="1608641"/>
            <a:ext cx="6579817" cy="3885649"/>
          </a:xfrm>
          <a:prstGeom prst="rect">
            <a:avLst/>
          </a:prstGeom>
          <a:noFill/>
          <a:ln>
            <a:noFill/>
          </a:ln>
        </p:spPr>
        <p:txBody>
          <a:bodyPr spcFirstLastPara="1" wrap="square" lIns="68575" tIns="34275" rIns="68575" bIns="34275" anchor="t" anchorCtr="0">
            <a:spAutoFit/>
          </a:bodyPr>
          <a:lstStyle/>
          <a:p>
            <a:pPr marL="0" marR="0" lvl="0" indent="0" algn="just" rtl="0">
              <a:spcBef>
                <a:spcPts val="0"/>
              </a:spcBef>
              <a:spcAft>
                <a:spcPts val="0"/>
              </a:spcAft>
              <a:buNone/>
            </a:pPr>
            <a:r>
              <a:rPr lang="en-US" sz="1600" b="1" dirty="0" smtClean="0">
                <a:solidFill>
                  <a:schemeClr val="dk1"/>
                </a:solidFill>
                <a:latin typeface="Montserrat"/>
                <a:ea typeface="Montserrat"/>
                <a:cs typeface="Montserrat"/>
                <a:sym typeface="Montserrat"/>
              </a:rPr>
              <a:t>"Your website is your digital home"</a:t>
            </a:r>
          </a:p>
          <a:p>
            <a:pPr marL="0" marR="0" lvl="0" indent="0" algn="just" rtl="0">
              <a:spcBef>
                <a:spcPts val="0"/>
              </a:spcBef>
              <a:spcAft>
                <a:spcPts val="0"/>
              </a:spcAft>
              <a:buNone/>
            </a:pPr>
            <a:endParaRPr lang="en-US" sz="1600" dirty="0" smtClean="0">
              <a:solidFill>
                <a:schemeClr val="dk1"/>
              </a:solidFill>
              <a:latin typeface="Montserrat"/>
              <a:ea typeface="Montserrat"/>
              <a:cs typeface="Montserrat"/>
              <a:sym typeface="Montserrat"/>
            </a:endParaRPr>
          </a:p>
          <a:p>
            <a:pPr marL="0" marR="0" lvl="0" indent="0" algn="just" rtl="0">
              <a:spcBef>
                <a:spcPts val="0"/>
              </a:spcBef>
              <a:spcAft>
                <a:spcPts val="0"/>
              </a:spcAft>
              <a:buNone/>
            </a:pPr>
            <a:r>
              <a:rPr lang="en-US" sz="1600" dirty="0" smtClean="0">
                <a:solidFill>
                  <a:schemeClr val="dk1"/>
                </a:solidFill>
                <a:latin typeface="Montserrat"/>
                <a:ea typeface="Montserrat"/>
                <a:cs typeface="Montserrat"/>
                <a:sym typeface="Montserrat"/>
              </a:rPr>
              <a:t>We build websites that are functional, fast, and on-brand - designed to inform, impress, and convert. Every scroll, tap, and click is thoughtfully planned at The </a:t>
            </a:r>
            <a:r>
              <a:rPr lang="en-US" sz="1600" dirty="0" err="1" smtClean="0">
                <a:solidFill>
                  <a:schemeClr val="dk1"/>
                </a:solidFill>
                <a:latin typeface="Montserrat"/>
                <a:ea typeface="Montserrat"/>
                <a:cs typeface="Montserrat"/>
                <a:sym typeface="Montserrat"/>
              </a:rPr>
              <a:t>KSocial</a:t>
            </a:r>
            <a:r>
              <a:rPr lang="en-US" sz="1600" dirty="0" smtClean="0">
                <a:solidFill>
                  <a:schemeClr val="dk1"/>
                </a:solidFill>
                <a:latin typeface="Montserrat"/>
                <a:ea typeface="Montserrat"/>
                <a:cs typeface="Montserrat"/>
                <a:sym typeface="Montserrat"/>
              </a:rPr>
              <a:t>.</a:t>
            </a:r>
            <a:endParaRPr lang="en-US" sz="2000" dirty="0" smtClean="0">
              <a:solidFill>
                <a:schemeClr val="dk1"/>
              </a:solidFill>
              <a:latin typeface="Montserrat"/>
              <a:ea typeface="Montserrat"/>
              <a:cs typeface="Montserrat"/>
              <a:sym typeface="Montserrat"/>
            </a:endParaRPr>
          </a:p>
          <a:p>
            <a:pPr marL="0" marR="0" lvl="0" indent="0" algn="just" rtl="0">
              <a:lnSpc>
                <a:spcPct val="150000"/>
              </a:lnSpc>
              <a:spcBef>
                <a:spcPts val="0"/>
              </a:spcBef>
              <a:spcAft>
                <a:spcPts val="0"/>
              </a:spcAft>
              <a:buNone/>
            </a:pPr>
            <a:endParaRPr lang="en-US" sz="1600" b="1" dirty="0" smtClean="0">
              <a:solidFill>
                <a:schemeClr val="dk1"/>
              </a:solidFill>
              <a:latin typeface="Montserrat"/>
              <a:ea typeface="Montserrat"/>
              <a:cs typeface="Montserrat"/>
              <a:sym typeface="Montserrat"/>
            </a:endParaRP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UI/UX Design</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E-commerce Websites</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Portfolio &amp; Service Websites</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Website Copywriting</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Mobile Optimization</a:t>
            </a:r>
          </a:p>
          <a:p>
            <a:pPr marL="457200" marR="0" lvl="0" indent="-298450" algn="just" rtl="0">
              <a:lnSpc>
                <a:spcPct val="150000"/>
              </a:lnSpc>
              <a:spcBef>
                <a:spcPts val="0"/>
              </a:spcBef>
              <a:spcAft>
                <a:spcPts val="0"/>
              </a:spcAft>
              <a:buClr>
                <a:schemeClr val="dk1"/>
              </a:buClr>
              <a:buSzPts val="1100"/>
              <a:buFont typeface="Montserrat"/>
              <a:buChar char="●"/>
            </a:pPr>
            <a:r>
              <a:rPr lang="en-US" sz="1600" dirty="0" smtClean="0">
                <a:solidFill>
                  <a:schemeClr val="dk1"/>
                </a:solidFill>
                <a:latin typeface="Montserrat"/>
                <a:ea typeface="Montserrat"/>
                <a:cs typeface="Montserrat"/>
                <a:sym typeface="Montserrat"/>
              </a:rPr>
              <a:t>SEO Basics Setup</a:t>
            </a:r>
            <a:endParaRPr lang="en-US" sz="1600" dirty="0">
              <a:solidFill>
                <a:schemeClr val="dk1"/>
              </a:solidFill>
              <a:latin typeface="Montserrat"/>
              <a:ea typeface="Montserrat"/>
              <a:cs typeface="Montserrat"/>
              <a:sym typeface="Montserrat"/>
            </a:endParaRPr>
          </a:p>
        </p:txBody>
      </p:sp>
      <p:pic>
        <p:nvPicPr>
          <p:cNvPr id="6" name="Google Shape;279;p38" title="59100b0907cc33285ccdc15a72eaaeb5.jpg"/>
          <p:cNvPicPr preferRelativeResize="0"/>
          <p:nvPr/>
        </p:nvPicPr>
        <p:blipFill rotWithShape="1">
          <a:blip r:embed="rId2">
            <a:alphaModFix/>
          </a:blip>
          <a:srcRect t="6724" r="5598" b="6733"/>
          <a:stretch/>
        </p:blipFill>
        <p:spPr>
          <a:xfrm>
            <a:off x="7467600" y="844063"/>
            <a:ext cx="3886200" cy="5437445"/>
          </a:xfrm>
          <a:prstGeom prst="rect">
            <a:avLst/>
          </a:prstGeom>
          <a:noFill/>
          <a:ln>
            <a:noFill/>
          </a:ln>
        </p:spPr>
      </p:pic>
    </p:spTree>
    <p:extLst>
      <p:ext uri="{BB962C8B-B14F-4D97-AF65-F5344CB8AC3E}">
        <p14:creationId xmlns:p14="http://schemas.microsoft.com/office/powerpoint/2010/main" val="28270143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82269" y="355472"/>
            <a:ext cx="1543050" cy="391160"/>
          </a:xfrm>
          <a:prstGeom prst="rect">
            <a:avLst/>
          </a:prstGeom>
        </p:spPr>
        <p:txBody>
          <a:bodyPr vert="horz" wrap="square" lIns="0" tIns="12700" rIns="0" bIns="0" rtlCol="0">
            <a:spAutoFit/>
          </a:bodyPr>
          <a:lstStyle/>
          <a:p>
            <a:pPr marL="12700">
              <a:lnSpc>
                <a:spcPct val="100000"/>
              </a:lnSpc>
              <a:spcBef>
                <a:spcPts val="100"/>
              </a:spcBef>
            </a:pPr>
            <a:r>
              <a:rPr sz="2400" spc="-70" dirty="0">
                <a:solidFill>
                  <a:srgbClr val="232323"/>
                </a:solidFill>
                <a:latin typeface="Verdana" panose="020B0604030504040204"/>
                <a:cs typeface="Verdana" panose="020B0604030504040204"/>
              </a:rPr>
              <a:t>Clientelle</a:t>
            </a:r>
            <a:endParaRPr sz="2400">
              <a:latin typeface="Verdana" panose="020B0604030504040204"/>
              <a:cs typeface="Verdana" panose="020B0604030504040204"/>
            </a:endParaRPr>
          </a:p>
        </p:txBody>
      </p:sp>
      <p:sp>
        <p:nvSpPr>
          <p:cNvPr id="3" name="object 3"/>
          <p:cNvSpPr/>
          <p:nvPr/>
        </p:nvSpPr>
        <p:spPr>
          <a:xfrm>
            <a:off x="545591" y="794006"/>
            <a:ext cx="2801620" cy="55244"/>
          </a:xfrm>
          <a:custGeom>
            <a:avLst/>
            <a:gdLst/>
            <a:ahLst/>
            <a:cxnLst/>
            <a:rect l="l" t="t" r="r" b="b"/>
            <a:pathLst>
              <a:path w="2801620" h="55244">
                <a:moveTo>
                  <a:pt x="2801111" y="0"/>
                </a:moveTo>
                <a:lnTo>
                  <a:pt x="0" y="0"/>
                </a:lnTo>
                <a:lnTo>
                  <a:pt x="0" y="54861"/>
                </a:lnTo>
                <a:lnTo>
                  <a:pt x="2801111" y="54861"/>
                </a:lnTo>
                <a:lnTo>
                  <a:pt x="2801111" y="0"/>
                </a:lnTo>
                <a:close/>
              </a:path>
            </a:pathLst>
          </a:custGeom>
          <a:solidFill>
            <a:srgbClr val="FFCF03"/>
          </a:solidFill>
        </p:spPr>
        <p:txBody>
          <a:bodyPr wrap="square" lIns="0" tIns="0" rIns="0" bIns="0" rtlCol="0"/>
          <a:lstStyle/>
          <a:p>
            <a:endParaRPr/>
          </a:p>
        </p:txBody>
      </p:sp>
      <p:pic>
        <p:nvPicPr>
          <p:cNvPr id="4" name="object 4"/>
          <p:cNvPicPr/>
          <p:nvPr/>
        </p:nvPicPr>
        <p:blipFill>
          <a:blip r:embed="rId3" cstate="print"/>
          <a:stretch>
            <a:fillRect/>
          </a:stretch>
        </p:blipFill>
        <p:spPr>
          <a:xfrm>
            <a:off x="10954511" y="6175242"/>
            <a:ext cx="1123188" cy="594360"/>
          </a:xfrm>
          <a:prstGeom prst="rect">
            <a:avLst/>
          </a:prstGeom>
        </p:spPr>
      </p:pic>
      <p:sp>
        <p:nvSpPr>
          <p:cNvPr id="12" name="TextBox 11"/>
          <p:cNvSpPr txBox="1"/>
          <p:nvPr/>
        </p:nvSpPr>
        <p:spPr>
          <a:xfrm>
            <a:off x="212346" y="1081014"/>
            <a:ext cx="4934364" cy="461665"/>
          </a:xfrm>
          <a:prstGeom prst="rect">
            <a:avLst/>
          </a:prstGeom>
          <a:noFill/>
        </p:spPr>
        <p:txBody>
          <a:bodyPr wrap="none" rtlCol="0">
            <a:spAutoFit/>
          </a:bodyPr>
          <a:lstStyle/>
          <a:p>
            <a:r>
              <a:rPr lang="en-US" sz="2400" dirty="0" smtClean="0"/>
              <a:t>Trusted by </a:t>
            </a:r>
            <a:r>
              <a:rPr lang="en-US" sz="2400" dirty="0" smtClean="0"/>
              <a:t>100+ </a:t>
            </a:r>
            <a:r>
              <a:rPr lang="en-US" sz="2400" dirty="0" smtClean="0"/>
              <a:t>Leading Brands :-</a:t>
            </a:r>
            <a:endParaRPr lang="en-IN" sz="2400" dirty="0"/>
          </a:p>
        </p:txBody>
      </p:sp>
      <p:pic>
        <p:nvPicPr>
          <p:cNvPr id="2050" name="Picture 2" descr="Pepsi logo PNG, vector file in (SVG, AI, PDF) format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6766" y="3452983"/>
            <a:ext cx="1015465" cy="101546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OYO Rooms (logo).png - Wikimedia Common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580" t="33197" r="10391" b="35895"/>
          <a:stretch/>
        </p:blipFill>
        <p:spPr bwMode="auto">
          <a:xfrm>
            <a:off x="2107713" y="2176878"/>
            <a:ext cx="1367704" cy="53491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parx Logo PNG Vector (CDR) Free Download"/>
          <p:cNvPicPr>
            <a:picLocks noChangeAspect="1" noChangeArrowheads="1"/>
          </p:cNvPicPr>
          <p:nvPr/>
        </p:nvPicPr>
        <p:blipFill rotWithShape="1">
          <a:blip r:embed="rId6">
            <a:extLst>
              <a:ext uri="{28A0092B-C50C-407E-A947-70E740481C1C}">
                <a14:useLocalDpi xmlns:a14="http://schemas.microsoft.com/office/drawing/2010/main" val="0"/>
              </a:ext>
            </a:extLst>
          </a:blip>
          <a:srcRect t="33331" b="33335"/>
          <a:stretch/>
        </p:blipFill>
        <p:spPr bwMode="auto">
          <a:xfrm>
            <a:off x="3830529" y="2148320"/>
            <a:ext cx="1775999" cy="59202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other Dairy logo PNG, vector files free download - Brandlogos.n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61640" y="2017451"/>
            <a:ext cx="1472009" cy="853765"/>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C:\Users\I7\Downloads\429-4294082_kentucky-fried-chicken-logo-kfc-logo-png-transparent-removebg-preview.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87000" y="2192696"/>
            <a:ext cx="1524000" cy="503274"/>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descr="https://restaurants.pizzahut.co.in/images/redlogo.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2097" y="3489105"/>
            <a:ext cx="1101894" cy="943221"/>
          </a:xfrm>
          <a:prstGeom prst="rect">
            <a:avLst/>
          </a:prstGeom>
          <a:noFill/>
          <a:extLst>
            <a:ext uri="{909E8E84-426E-40DD-AFC4-6F175D3DCCD1}">
              <a14:hiddenFill xmlns:a14="http://schemas.microsoft.com/office/drawing/2010/main">
                <a:solidFill>
                  <a:srgbClr val="FFFFFF"/>
                </a:solidFill>
              </a14:hiddenFill>
            </a:ext>
          </a:extLst>
        </p:spPr>
      </p:pic>
      <p:pic>
        <p:nvPicPr>
          <p:cNvPr id="2071" name="Picture 23" descr="Relaxo vector logo in (eps, svg) for free - Brandlogos.ne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56030" y="3802858"/>
            <a:ext cx="1752600" cy="315715"/>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descr="Flite launches new brand logo"/>
          <p:cNvPicPr>
            <a:picLocks noChangeAspect="1" noChangeArrowheads="1"/>
          </p:cNvPicPr>
          <p:nvPr/>
        </p:nvPicPr>
        <p:blipFill rotWithShape="1">
          <a:blip r:embed="rId11">
            <a:extLst>
              <a:ext uri="{28A0092B-C50C-407E-A947-70E740481C1C}">
                <a14:useLocalDpi xmlns:a14="http://schemas.microsoft.com/office/drawing/2010/main" val="0"/>
              </a:ext>
            </a:extLst>
          </a:blip>
          <a:srcRect l="4900" t="28293" r="5170" b="33346"/>
          <a:stretch/>
        </p:blipFill>
        <p:spPr bwMode="auto">
          <a:xfrm>
            <a:off x="10211405" y="3776147"/>
            <a:ext cx="1599595" cy="36913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9814003" y="5585050"/>
            <a:ext cx="1851789" cy="369332"/>
          </a:xfrm>
          <a:prstGeom prst="rect">
            <a:avLst/>
          </a:prstGeom>
          <a:noFill/>
        </p:spPr>
        <p:txBody>
          <a:bodyPr wrap="none" rtlCol="0">
            <a:spAutoFit/>
          </a:bodyPr>
          <a:lstStyle/>
          <a:p>
            <a:r>
              <a:rPr lang="en-US" dirty="0" smtClean="0"/>
              <a:t>and more………</a:t>
            </a:r>
            <a:endParaRPr lang="en-IN" dirty="0"/>
          </a:p>
        </p:txBody>
      </p:sp>
      <p:pic>
        <p:nvPicPr>
          <p:cNvPr id="2083" name="Picture 35" descr="C:\Users\I7\Downloads\WhatsApp_Image_2025-12-09_at_11.00.44_AM-removebg-preview.png"/>
          <p:cNvPicPr>
            <a:picLocks noChangeAspect="1" noChangeArrowheads="1"/>
          </p:cNvPicPr>
          <p:nvPr/>
        </p:nvPicPr>
        <p:blipFill rotWithShape="1">
          <a:blip r:embed="rId12">
            <a:extLst>
              <a:ext uri="{28A0092B-C50C-407E-A947-70E740481C1C}">
                <a14:useLocalDpi xmlns:a14="http://schemas.microsoft.com/office/drawing/2010/main" val="0"/>
              </a:ext>
            </a:extLst>
          </a:blip>
          <a:srcRect l="14474" t="30215" r="14795" b="31174"/>
          <a:stretch/>
        </p:blipFill>
        <p:spPr bwMode="auto">
          <a:xfrm>
            <a:off x="3365006" y="3610090"/>
            <a:ext cx="1743615" cy="701251"/>
          </a:xfrm>
          <a:prstGeom prst="rect">
            <a:avLst/>
          </a:prstGeom>
          <a:noFill/>
          <a:extLst>
            <a:ext uri="{909E8E84-426E-40DD-AFC4-6F175D3DCCD1}">
              <a14:hiddenFill xmlns:a14="http://schemas.microsoft.com/office/drawing/2010/main">
                <a:solidFill>
                  <a:srgbClr val="FFFFFF"/>
                </a:solidFill>
              </a14:hiddenFill>
            </a:ext>
          </a:extLst>
        </p:spPr>
      </p:pic>
      <p:pic>
        <p:nvPicPr>
          <p:cNvPr id="2087" name="Picture 39" descr="Radico Khaitan logo in transparent PNG format"/>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393568" y="5236691"/>
            <a:ext cx="1101893" cy="9384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14" cstate="print">
            <a:extLst>
              <a:ext uri="{28A0092B-C50C-407E-A947-70E740481C1C}">
                <a14:useLocalDpi xmlns:a14="http://schemas.microsoft.com/office/drawing/2010/main" val="0"/>
              </a:ext>
            </a:extLst>
          </a:blip>
          <a:srcRect l="1007" t="13780" r="4664" b="10325"/>
          <a:stretch/>
        </p:blipFill>
        <p:spPr>
          <a:xfrm>
            <a:off x="228601" y="2063333"/>
            <a:ext cx="1524000" cy="762000"/>
          </a:xfrm>
          <a:prstGeom prst="rect">
            <a:avLst/>
          </a:prstGeom>
        </p:spPr>
      </p:pic>
      <p:pic>
        <p:nvPicPr>
          <p:cNvPr id="6" name="Picture 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788761" y="1372771"/>
            <a:ext cx="2143125" cy="2143125"/>
          </a:xfrm>
          <a:prstGeom prst="rect">
            <a:avLst/>
          </a:prstGeom>
        </p:spPr>
      </p:pic>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611396" y="3039786"/>
            <a:ext cx="1841859" cy="1841859"/>
          </a:xfrm>
          <a:prstGeom prst="rect">
            <a:avLst/>
          </a:prstGeom>
        </p:spPr>
      </p:pic>
      <p:pic>
        <p:nvPicPr>
          <p:cNvPr id="8" name="Picture 7"/>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20369" y="5116736"/>
            <a:ext cx="1506449" cy="1178311"/>
          </a:xfrm>
          <a:prstGeom prst="ellipse">
            <a:avLst/>
          </a:prstGeom>
        </p:spPr>
      </p:pic>
      <p:pic>
        <p:nvPicPr>
          <p:cNvPr id="9" name="Picture 8"/>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544063" y="4858582"/>
            <a:ext cx="1694618" cy="1694618"/>
          </a:xfrm>
          <a:prstGeom prst="rect">
            <a:avLst/>
          </a:prstGeom>
        </p:spPr>
      </p:pic>
      <p:pic>
        <p:nvPicPr>
          <p:cNvPr id="10" name="Picture 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655926" y="5005979"/>
            <a:ext cx="1369334" cy="1399825"/>
          </a:xfrm>
          <a:prstGeom prst="rect">
            <a:avLst/>
          </a:prstGeom>
        </p:spPr>
      </p:pic>
      <p:pic>
        <p:nvPicPr>
          <p:cNvPr id="11" name="Picture 10"/>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442505" y="4938982"/>
            <a:ext cx="1533819" cy="1533819"/>
          </a:xfrm>
          <a:prstGeom prst="rect">
            <a:avLst/>
          </a:prstGeom>
        </p:spPr>
      </p:pic>
    </p:spTree>
    <p:extLst>
      <p:ext uri="{BB962C8B-B14F-4D97-AF65-F5344CB8AC3E}">
        <p14:creationId xmlns:p14="http://schemas.microsoft.com/office/powerpoint/2010/main" val="196463786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06730" y="787145"/>
            <a:ext cx="1322070" cy="45720"/>
          </a:xfrm>
          <a:custGeom>
            <a:avLst/>
            <a:gdLst/>
            <a:ahLst/>
            <a:cxnLst/>
            <a:rect l="l" t="t" r="r" b="b"/>
            <a:pathLst>
              <a:path w="1322070" h="45719">
                <a:moveTo>
                  <a:pt x="1322070" y="0"/>
                </a:moveTo>
                <a:lnTo>
                  <a:pt x="0" y="0"/>
                </a:lnTo>
                <a:lnTo>
                  <a:pt x="0" y="45720"/>
                </a:lnTo>
                <a:lnTo>
                  <a:pt x="1322070" y="45720"/>
                </a:lnTo>
                <a:lnTo>
                  <a:pt x="1322070" y="0"/>
                </a:lnTo>
                <a:close/>
              </a:path>
            </a:pathLst>
          </a:custGeom>
          <a:solidFill>
            <a:srgbClr val="FFCF03"/>
          </a:solidFill>
        </p:spPr>
        <p:txBody>
          <a:bodyPr wrap="square" lIns="0" tIns="0" rIns="0" bIns="0" rtlCol="0"/>
          <a:lstStyle/>
          <a:p>
            <a:endParaRPr/>
          </a:p>
        </p:txBody>
      </p:sp>
      <p:sp>
        <p:nvSpPr>
          <p:cNvPr id="3" name="object 3"/>
          <p:cNvSpPr txBox="1"/>
          <p:nvPr/>
        </p:nvSpPr>
        <p:spPr>
          <a:xfrm>
            <a:off x="496620" y="479551"/>
            <a:ext cx="1050290" cy="239395"/>
          </a:xfrm>
          <a:prstGeom prst="rect">
            <a:avLst/>
          </a:prstGeom>
        </p:spPr>
        <p:txBody>
          <a:bodyPr vert="horz" wrap="square" lIns="0" tIns="13335" rIns="0" bIns="0" rtlCol="0">
            <a:spAutoFit/>
          </a:bodyPr>
          <a:lstStyle/>
          <a:p>
            <a:pPr marL="12700">
              <a:lnSpc>
                <a:spcPct val="100000"/>
              </a:lnSpc>
              <a:spcBef>
                <a:spcPts val="105"/>
              </a:spcBef>
            </a:pPr>
            <a:r>
              <a:rPr sz="1400" b="1" spc="-40" dirty="0">
                <a:solidFill>
                  <a:srgbClr val="232323"/>
                </a:solidFill>
                <a:latin typeface="Verdana" panose="020B0604030504040204"/>
                <a:cs typeface="Verdana" panose="020B0604030504040204"/>
              </a:rPr>
              <a:t>Contact</a:t>
            </a:r>
            <a:r>
              <a:rPr sz="1400" b="1" spc="-100" dirty="0">
                <a:solidFill>
                  <a:srgbClr val="232323"/>
                </a:solidFill>
                <a:latin typeface="Verdana" panose="020B0604030504040204"/>
                <a:cs typeface="Verdana" panose="020B0604030504040204"/>
              </a:rPr>
              <a:t> </a:t>
            </a:r>
            <a:r>
              <a:rPr sz="1400" b="1" spc="-25" dirty="0">
                <a:solidFill>
                  <a:srgbClr val="232323"/>
                </a:solidFill>
                <a:latin typeface="Verdana" panose="020B0604030504040204"/>
                <a:cs typeface="Verdana" panose="020B0604030504040204"/>
              </a:rPr>
              <a:t>Us</a:t>
            </a:r>
            <a:endParaRPr sz="1400">
              <a:latin typeface="Verdana" panose="020B0604030504040204"/>
              <a:cs typeface="Verdana" panose="020B0604030504040204"/>
            </a:endParaRPr>
          </a:p>
        </p:txBody>
      </p:sp>
      <p:sp>
        <p:nvSpPr>
          <p:cNvPr id="4" name="object 4"/>
          <p:cNvSpPr/>
          <p:nvPr/>
        </p:nvSpPr>
        <p:spPr>
          <a:xfrm>
            <a:off x="6091428" y="1511808"/>
            <a:ext cx="50800" cy="3680460"/>
          </a:xfrm>
          <a:custGeom>
            <a:avLst/>
            <a:gdLst/>
            <a:ahLst/>
            <a:cxnLst/>
            <a:rect l="l" t="t" r="r" b="b"/>
            <a:pathLst>
              <a:path w="50800" h="3680460">
                <a:moveTo>
                  <a:pt x="50289" y="0"/>
                </a:moveTo>
                <a:lnTo>
                  <a:pt x="0" y="0"/>
                </a:lnTo>
                <a:lnTo>
                  <a:pt x="0" y="3680460"/>
                </a:lnTo>
                <a:lnTo>
                  <a:pt x="50289" y="3680460"/>
                </a:lnTo>
                <a:lnTo>
                  <a:pt x="50289" y="0"/>
                </a:lnTo>
                <a:close/>
              </a:path>
            </a:pathLst>
          </a:custGeom>
          <a:solidFill>
            <a:srgbClr val="FFCF03"/>
          </a:solidFill>
        </p:spPr>
        <p:txBody>
          <a:bodyPr wrap="square" lIns="0" tIns="0" rIns="0" bIns="0" rtlCol="0"/>
          <a:lstStyle/>
          <a:p>
            <a:endParaRPr/>
          </a:p>
        </p:txBody>
      </p:sp>
      <p:pic>
        <p:nvPicPr>
          <p:cNvPr id="5" name="object 5"/>
          <p:cNvPicPr/>
          <p:nvPr/>
        </p:nvPicPr>
        <p:blipFill>
          <a:blip r:embed="rId2" cstate="print"/>
          <a:stretch>
            <a:fillRect/>
          </a:stretch>
        </p:blipFill>
        <p:spPr>
          <a:xfrm>
            <a:off x="1167383" y="1961388"/>
            <a:ext cx="3704844" cy="2811018"/>
          </a:xfrm>
          <a:prstGeom prst="rect">
            <a:avLst/>
          </a:prstGeom>
        </p:spPr>
      </p:pic>
      <p:sp>
        <p:nvSpPr>
          <p:cNvPr id="6" name="object 6"/>
          <p:cNvSpPr/>
          <p:nvPr/>
        </p:nvSpPr>
        <p:spPr>
          <a:xfrm>
            <a:off x="6997445" y="787145"/>
            <a:ext cx="1323340" cy="45720"/>
          </a:xfrm>
          <a:custGeom>
            <a:avLst/>
            <a:gdLst/>
            <a:ahLst/>
            <a:cxnLst/>
            <a:rect l="l" t="t" r="r" b="b"/>
            <a:pathLst>
              <a:path w="1323340" h="45719">
                <a:moveTo>
                  <a:pt x="1322831" y="0"/>
                </a:moveTo>
                <a:lnTo>
                  <a:pt x="0" y="0"/>
                </a:lnTo>
                <a:lnTo>
                  <a:pt x="0" y="45720"/>
                </a:lnTo>
                <a:lnTo>
                  <a:pt x="1322831" y="45720"/>
                </a:lnTo>
                <a:lnTo>
                  <a:pt x="1322831" y="0"/>
                </a:lnTo>
                <a:close/>
              </a:path>
            </a:pathLst>
          </a:custGeom>
          <a:solidFill>
            <a:srgbClr val="FFCF03"/>
          </a:solidFill>
        </p:spPr>
        <p:txBody>
          <a:bodyPr wrap="square" lIns="0" tIns="0" rIns="0" bIns="0" rtlCol="0"/>
          <a:lstStyle/>
          <a:p>
            <a:endParaRPr/>
          </a:p>
        </p:txBody>
      </p:sp>
      <p:sp>
        <p:nvSpPr>
          <p:cNvPr id="7" name="object 7"/>
          <p:cNvSpPr txBox="1"/>
          <p:nvPr/>
        </p:nvSpPr>
        <p:spPr>
          <a:xfrm>
            <a:off x="6953504" y="479551"/>
            <a:ext cx="951865" cy="239395"/>
          </a:xfrm>
          <a:prstGeom prst="rect">
            <a:avLst/>
          </a:prstGeom>
        </p:spPr>
        <p:txBody>
          <a:bodyPr vert="horz" wrap="square" lIns="0" tIns="13335" rIns="0" bIns="0" rtlCol="0">
            <a:spAutoFit/>
          </a:bodyPr>
          <a:lstStyle/>
          <a:p>
            <a:pPr marL="12700">
              <a:lnSpc>
                <a:spcPct val="100000"/>
              </a:lnSpc>
              <a:spcBef>
                <a:spcPts val="105"/>
              </a:spcBef>
            </a:pPr>
            <a:r>
              <a:rPr sz="1400" b="1" spc="-45" dirty="0">
                <a:solidFill>
                  <a:srgbClr val="232323"/>
                </a:solidFill>
                <a:latin typeface="Verdana" panose="020B0604030504040204"/>
                <a:cs typeface="Verdana" panose="020B0604030504040204"/>
              </a:rPr>
              <a:t>Our</a:t>
            </a:r>
            <a:r>
              <a:rPr sz="1400" b="1" spc="-170" dirty="0">
                <a:solidFill>
                  <a:srgbClr val="232323"/>
                </a:solidFill>
                <a:latin typeface="Verdana" panose="020B0604030504040204"/>
                <a:cs typeface="Verdana" panose="020B0604030504040204"/>
              </a:rPr>
              <a:t> </a:t>
            </a:r>
            <a:r>
              <a:rPr sz="1400" b="1" spc="-20" dirty="0">
                <a:solidFill>
                  <a:srgbClr val="232323"/>
                </a:solidFill>
                <a:latin typeface="Verdana" panose="020B0604030504040204"/>
                <a:cs typeface="Verdana" panose="020B0604030504040204"/>
              </a:rPr>
              <a:t>Team</a:t>
            </a:r>
            <a:endParaRPr sz="1400">
              <a:latin typeface="Verdana" panose="020B0604030504040204"/>
              <a:cs typeface="Verdana" panose="020B0604030504040204"/>
            </a:endParaRPr>
          </a:p>
        </p:txBody>
      </p:sp>
      <p:sp>
        <p:nvSpPr>
          <p:cNvPr id="8" name="object 8"/>
          <p:cNvSpPr txBox="1"/>
          <p:nvPr/>
        </p:nvSpPr>
        <p:spPr>
          <a:xfrm>
            <a:off x="1538986" y="5764174"/>
            <a:ext cx="1750695" cy="685165"/>
          </a:xfrm>
          <a:prstGeom prst="rect">
            <a:avLst/>
          </a:prstGeom>
        </p:spPr>
        <p:txBody>
          <a:bodyPr vert="horz" wrap="square" lIns="0" tIns="13335" rIns="0" bIns="0" rtlCol="0">
            <a:spAutoFit/>
          </a:bodyPr>
          <a:lstStyle/>
          <a:p>
            <a:pPr marL="2540" algn="ctr">
              <a:lnSpc>
                <a:spcPct val="100000"/>
              </a:lnSpc>
              <a:spcBef>
                <a:spcPts val="105"/>
              </a:spcBef>
            </a:pPr>
            <a:r>
              <a:rPr sz="1050" b="1" spc="-10" dirty="0">
                <a:solidFill>
                  <a:srgbClr val="232323"/>
                </a:solidFill>
                <a:latin typeface="Verdana" panose="020B0604030504040204"/>
                <a:cs typeface="Verdana" panose="020B0604030504040204"/>
              </a:rPr>
              <a:t>FOUNDER</a:t>
            </a:r>
            <a:endParaRPr sz="1050">
              <a:latin typeface="Verdana" panose="020B0604030504040204"/>
              <a:cs typeface="Verdana" panose="020B0604030504040204"/>
            </a:endParaRPr>
          </a:p>
          <a:p>
            <a:pPr algn="ctr">
              <a:lnSpc>
                <a:spcPct val="100000"/>
              </a:lnSpc>
              <a:spcBef>
                <a:spcPts val="85"/>
              </a:spcBef>
            </a:pPr>
            <a:r>
              <a:rPr sz="1600" b="1" spc="-70" dirty="0">
                <a:solidFill>
                  <a:srgbClr val="FFC000"/>
                </a:solidFill>
                <a:latin typeface="Verdana" panose="020B0604030504040204"/>
                <a:cs typeface="Verdana" panose="020B0604030504040204"/>
              </a:rPr>
              <a:t>SUNNY</a:t>
            </a:r>
            <a:r>
              <a:rPr sz="1600" b="1" spc="-220" dirty="0">
                <a:solidFill>
                  <a:srgbClr val="FFC000"/>
                </a:solidFill>
                <a:latin typeface="Verdana" panose="020B0604030504040204"/>
                <a:cs typeface="Verdana" panose="020B0604030504040204"/>
              </a:rPr>
              <a:t> </a:t>
            </a:r>
            <a:r>
              <a:rPr sz="1600" b="1" spc="-10" dirty="0">
                <a:solidFill>
                  <a:srgbClr val="FFC000"/>
                </a:solidFill>
                <a:latin typeface="Verdana" panose="020B0604030504040204"/>
                <a:cs typeface="Verdana" panose="020B0604030504040204"/>
              </a:rPr>
              <a:t>THAKUR</a:t>
            </a:r>
            <a:endParaRPr sz="1600">
              <a:latin typeface="Verdana" panose="020B0604030504040204"/>
              <a:cs typeface="Verdana" panose="020B0604030504040204"/>
            </a:endParaRPr>
          </a:p>
          <a:p>
            <a:pPr marL="5715" algn="ctr">
              <a:lnSpc>
                <a:spcPct val="100000"/>
              </a:lnSpc>
              <a:spcBef>
                <a:spcPts val="5"/>
              </a:spcBef>
            </a:pPr>
            <a:r>
              <a:rPr sz="1600" spc="-10" dirty="0">
                <a:solidFill>
                  <a:srgbClr val="777777"/>
                </a:solidFill>
                <a:latin typeface="Verdana" panose="020B0604030504040204"/>
                <a:cs typeface="Verdana" panose="020B0604030504040204"/>
              </a:rPr>
              <a:t>+919818807979</a:t>
            </a:r>
            <a:endParaRPr sz="1600">
              <a:latin typeface="Verdana" panose="020B0604030504040204"/>
              <a:cs typeface="Verdana" panose="020B0604030504040204"/>
            </a:endParaRPr>
          </a:p>
        </p:txBody>
      </p:sp>
      <p:pic>
        <p:nvPicPr>
          <p:cNvPr id="9" name="object 9"/>
          <p:cNvPicPr/>
          <p:nvPr/>
        </p:nvPicPr>
        <p:blipFill>
          <a:blip r:embed="rId3" cstate="print"/>
          <a:stretch>
            <a:fillRect/>
          </a:stretch>
        </p:blipFill>
        <p:spPr>
          <a:xfrm>
            <a:off x="6874002" y="1853945"/>
            <a:ext cx="4237482" cy="2801111"/>
          </a:xfrm>
          <a:prstGeom prst="rect">
            <a:avLst/>
          </a:prstGeom>
        </p:spPr>
      </p:pic>
      <p:sp>
        <p:nvSpPr>
          <p:cNvPr id="10" name="object 10"/>
          <p:cNvSpPr txBox="1"/>
          <p:nvPr/>
        </p:nvSpPr>
        <p:spPr>
          <a:xfrm>
            <a:off x="5039995" y="5726947"/>
            <a:ext cx="2035810" cy="725170"/>
          </a:xfrm>
          <a:prstGeom prst="rect">
            <a:avLst/>
          </a:prstGeom>
        </p:spPr>
        <p:txBody>
          <a:bodyPr vert="horz" wrap="square" lIns="0" tIns="34925" rIns="0" bIns="0" rtlCol="0">
            <a:spAutoFit/>
          </a:bodyPr>
          <a:lstStyle/>
          <a:p>
            <a:pPr marL="190500">
              <a:lnSpc>
                <a:spcPct val="100000"/>
              </a:lnSpc>
              <a:spcBef>
                <a:spcPts val="275"/>
              </a:spcBef>
            </a:pPr>
            <a:r>
              <a:rPr sz="1000" b="1" spc="-70" dirty="0">
                <a:solidFill>
                  <a:srgbClr val="232323"/>
                </a:solidFill>
                <a:latin typeface="Verdana" panose="020B0604030504040204"/>
                <a:cs typeface="Verdana" panose="020B0604030504040204"/>
              </a:rPr>
              <a:t>DIRECTOR</a:t>
            </a:r>
            <a:r>
              <a:rPr sz="1000" b="1" spc="-25" dirty="0">
                <a:solidFill>
                  <a:srgbClr val="232323"/>
                </a:solidFill>
                <a:latin typeface="Verdana" panose="020B0604030504040204"/>
                <a:cs typeface="Verdana" panose="020B0604030504040204"/>
              </a:rPr>
              <a:t> </a:t>
            </a:r>
            <a:r>
              <a:rPr sz="1000" b="1" dirty="0">
                <a:solidFill>
                  <a:srgbClr val="232323"/>
                </a:solidFill>
                <a:latin typeface="Verdana" panose="020B0604030504040204"/>
                <a:cs typeface="Verdana" panose="020B0604030504040204"/>
              </a:rPr>
              <a:t>(</a:t>
            </a:r>
            <a:r>
              <a:rPr sz="1000" b="1" spc="-215" dirty="0">
                <a:solidFill>
                  <a:srgbClr val="232323"/>
                </a:solidFill>
                <a:latin typeface="Verdana" panose="020B0604030504040204"/>
                <a:cs typeface="Verdana" panose="020B0604030504040204"/>
              </a:rPr>
              <a:t> </a:t>
            </a:r>
            <a:r>
              <a:rPr sz="1000" b="1" spc="-60" dirty="0">
                <a:solidFill>
                  <a:srgbClr val="232323"/>
                </a:solidFill>
                <a:latin typeface="Verdana" panose="020B0604030504040204"/>
                <a:cs typeface="Verdana" panose="020B0604030504040204"/>
              </a:rPr>
              <a:t>PRODUCTION </a:t>
            </a:r>
            <a:r>
              <a:rPr sz="1000" b="1" spc="-50" dirty="0">
                <a:solidFill>
                  <a:srgbClr val="232323"/>
                </a:solidFill>
                <a:latin typeface="Verdana" panose="020B0604030504040204"/>
                <a:cs typeface="Verdana" panose="020B0604030504040204"/>
              </a:rPr>
              <a:t>)</a:t>
            </a:r>
            <a:endParaRPr sz="1000">
              <a:latin typeface="Verdana" panose="020B0604030504040204"/>
              <a:cs typeface="Verdana" panose="020B0604030504040204"/>
            </a:endParaRPr>
          </a:p>
          <a:p>
            <a:pPr algn="ctr">
              <a:lnSpc>
                <a:spcPct val="100000"/>
              </a:lnSpc>
              <a:spcBef>
                <a:spcPts val="290"/>
              </a:spcBef>
            </a:pPr>
            <a:r>
              <a:rPr sz="1600" b="1" spc="-65" dirty="0">
                <a:solidFill>
                  <a:srgbClr val="FFC000"/>
                </a:solidFill>
                <a:latin typeface="Verdana" panose="020B0604030504040204"/>
                <a:cs typeface="Verdana" panose="020B0604030504040204"/>
              </a:rPr>
              <a:t>AKASH</a:t>
            </a:r>
            <a:r>
              <a:rPr sz="1600" b="1" spc="-150" dirty="0">
                <a:solidFill>
                  <a:srgbClr val="FFC000"/>
                </a:solidFill>
                <a:latin typeface="Verdana" panose="020B0604030504040204"/>
                <a:cs typeface="Verdana" panose="020B0604030504040204"/>
              </a:rPr>
              <a:t> </a:t>
            </a:r>
            <a:r>
              <a:rPr sz="1600" b="1" spc="-35" dirty="0">
                <a:solidFill>
                  <a:srgbClr val="FFC000"/>
                </a:solidFill>
                <a:latin typeface="Verdana" panose="020B0604030504040204"/>
                <a:cs typeface="Verdana" panose="020B0604030504040204"/>
              </a:rPr>
              <a:t>DHANKANI</a:t>
            </a:r>
            <a:endParaRPr sz="1600">
              <a:latin typeface="Verdana" panose="020B0604030504040204"/>
              <a:cs typeface="Verdana" panose="020B0604030504040204"/>
            </a:endParaRPr>
          </a:p>
          <a:p>
            <a:pPr marL="7620" algn="ctr">
              <a:lnSpc>
                <a:spcPct val="100000"/>
              </a:lnSpc>
            </a:pPr>
            <a:r>
              <a:rPr sz="1600" spc="-10" dirty="0">
                <a:solidFill>
                  <a:srgbClr val="777777"/>
                </a:solidFill>
                <a:latin typeface="Verdana" panose="020B0604030504040204"/>
                <a:cs typeface="Verdana" panose="020B0604030504040204"/>
              </a:rPr>
              <a:t>+919899978685</a:t>
            </a:r>
            <a:endParaRPr sz="1600">
              <a:latin typeface="Verdana" panose="020B0604030504040204"/>
              <a:cs typeface="Verdana" panose="020B0604030504040204"/>
            </a:endParaRPr>
          </a:p>
        </p:txBody>
      </p:sp>
      <p:sp>
        <p:nvSpPr>
          <p:cNvPr id="11" name="object 11"/>
          <p:cNvSpPr txBox="1"/>
          <p:nvPr/>
        </p:nvSpPr>
        <p:spPr>
          <a:xfrm>
            <a:off x="9210293" y="5788189"/>
            <a:ext cx="2335530" cy="685165"/>
          </a:xfrm>
          <a:prstGeom prst="rect">
            <a:avLst/>
          </a:prstGeom>
        </p:spPr>
        <p:txBody>
          <a:bodyPr vert="horz" wrap="square" lIns="0" tIns="19685" rIns="0" bIns="0" rtlCol="0">
            <a:spAutoFit/>
          </a:bodyPr>
          <a:lstStyle/>
          <a:p>
            <a:pPr marL="61595" algn="ctr">
              <a:lnSpc>
                <a:spcPct val="100000"/>
              </a:lnSpc>
              <a:spcBef>
                <a:spcPts val="155"/>
              </a:spcBef>
            </a:pPr>
            <a:r>
              <a:rPr sz="1000" b="1" spc="-70" dirty="0">
                <a:solidFill>
                  <a:srgbClr val="232323"/>
                </a:solidFill>
                <a:latin typeface="Verdana" panose="020B0604030504040204"/>
                <a:cs typeface="Verdana" panose="020B0604030504040204"/>
              </a:rPr>
              <a:t>DIRECTOR</a:t>
            </a:r>
            <a:r>
              <a:rPr sz="1000" b="1" spc="-75" dirty="0">
                <a:solidFill>
                  <a:srgbClr val="232323"/>
                </a:solidFill>
                <a:latin typeface="Verdana" panose="020B0604030504040204"/>
                <a:cs typeface="Verdana" panose="020B0604030504040204"/>
              </a:rPr>
              <a:t> </a:t>
            </a:r>
            <a:r>
              <a:rPr sz="1000" b="1" dirty="0">
                <a:solidFill>
                  <a:srgbClr val="232323"/>
                </a:solidFill>
                <a:latin typeface="Verdana" panose="020B0604030504040204"/>
                <a:cs typeface="Verdana" panose="020B0604030504040204"/>
              </a:rPr>
              <a:t>(</a:t>
            </a:r>
            <a:r>
              <a:rPr sz="1000" b="1" spc="-235" dirty="0">
                <a:solidFill>
                  <a:srgbClr val="232323"/>
                </a:solidFill>
                <a:latin typeface="Verdana" panose="020B0604030504040204"/>
                <a:cs typeface="Verdana" panose="020B0604030504040204"/>
              </a:rPr>
              <a:t> </a:t>
            </a:r>
            <a:r>
              <a:rPr sz="1000" b="1" spc="-65" dirty="0">
                <a:solidFill>
                  <a:srgbClr val="232323"/>
                </a:solidFill>
                <a:latin typeface="Verdana" panose="020B0604030504040204"/>
                <a:cs typeface="Verdana" panose="020B0604030504040204"/>
              </a:rPr>
              <a:t>TECHNICAL</a:t>
            </a:r>
            <a:r>
              <a:rPr sz="1000" b="1" dirty="0">
                <a:solidFill>
                  <a:srgbClr val="232323"/>
                </a:solidFill>
                <a:latin typeface="Verdana" panose="020B0604030504040204"/>
                <a:cs typeface="Verdana" panose="020B0604030504040204"/>
              </a:rPr>
              <a:t> </a:t>
            </a:r>
            <a:r>
              <a:rPr sz="1000" b="1" spc="-50" dirty="0">
                <a:solidFill>
                  <a:srgbClr val="232323"/>
                </a:solidFill>
                <a:latin typeface="Verdana" panose="020B0604030504040204"/>
                <a:cs typeface="Verdana" panose="020B0604030504040204"/>
              </a:rPr>
              <a:t>)</a:t>
            </a:r>
            <a:endParaRPr sz="1000">
              <a:latin typeface="Verdana" panose="020B0604030504040204"/>
              <a:cs typeface="Verdana" panose="020B0604030504040204"/>
            </a:endParaRPr>
          </a:p>
          <a:p>
            <a:pPr algn="ctr">
              <a:lnSpc>
                <a:spcPct val="100000"/>
              </a:lnSpc>
              <a:spcBef>
                <a:spcPts val="100"/>
              </a:spcBef>
            </a:pPr>
            <a:r>
              <a:rPr sz="1600" b="1" spc="-100" dirty="0">
                <a:solidFill>
                  <a:srgbClr val="FFC000"/>
                </a:solidFill>
                <a:latin typeface="Verdana" panose="020B0604030504040204"/>
                <a:cs typeface="Verdana" panose="020B0604030504040204"/>
              </a:rPr>
              <a:t>GIREESH</a:t>
            </a:r>
            <a:r>
              <a:rPr sz="1600" b="1" spc="-250" dirty="0">
                <a:solidFill>
                  <a:srgbClr val="FFC000"/>
                </a:solidFill>
                <a:latin typeface="Verdana" panose="020B0604030504040204"/>
                <a:cs typeface="Verdana" panose="020B0604030504040204"/>
              </a:rPr>
              <a:t> </a:t>
            </a:r>
            <a:r>
              <a:rPr sz="1600" b="1" spc="-10" dirty="0">
                <a:solidFill>
                  <a:srgbClr val="FFC000"/>
                </a:solidFill>
                <a:latin typeface="Verdana" panose="020B0604030504040204"/>
                <a:cs typeface="Verdana" panose="020B0604030504040204"/>
              </a:rPr>
              <a:t>NANDWANI</a:t>
            </a:r>
            <a:endParaRPr sz="1600">
              <a:latin typeface="Verdana" panose="020B0604030504040204"/>
              <a:cs typeface="Verdana" panose="020B0604030504040204"/>
            </a:endParaRPr>
          </a:p>
          <a:p>
            <a:pPr marR="27940" algn="ctr">
              <a:lnSpc>
                <a:spcPct val="100000"/>
              </a:lnSpc>
            </a:pPr>
            <a:r>
              <a:rPr sz="1600" spc="-10" dirty="0">
                <a:solidFill>
                  <a:srgbClr val="777777"/>
                </a:solidFill>
                <a:latin typeface="Verdana" panose="020B0604030504040204"/>
                <a:cs typeface="Verdana" panose="020B0604030504040204"/>
              </a:rPr>
              <a:t>+919999781770</a:t>
            </a:r>
            <a:endParaRPr sz="1600">
              <a:latin typeface="Verdana" panose="020B0604030504040204"/>
              <a:cs typeface="Verdana" panose="020B0604030504040204"/>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1335277" y="1066800"/>
            <a:ext cx="4236350" cy="4183380"/>
            <a:chOff x="3573016" y="388620"/>
            <a:chExt cx="5058156" cy="4994910"/>
          </a:xfrm>
        </p:grpSpPr>
        <p:sp>
          <p:nvSpPr>
            <p:cNvPr id="2" name="object 2"/>
            <p:cNvSpPr txBox="1"/>
            <p:nvPr/>
          </p:nvSpPr>
          <p:spPr>
            <a:xfrm>
              <a:off x="4584226" y="4454554"/>
              <a:ext cx="3351642" cy="346045"/>
            </a:xfrm>
            <a:prstGeom prst="rect">
              <a:avLst/>
            </a:prstGeom>
          </p:spPr>
          <p:txBody>
            <a:bodyPr vert="horz" wrap="square" lIns="0" tIns="12700" rIns="0" bIns="0" rtlCol="0">
              <a:spAutoFit/>
            </a:bodyPr>
            <a:lstStyle/>
            <a:p>
              <a:pPr marL="12700">
                <a:lnSpc>
                  <a:spcPct val="100000"/>
                </a:lnSpc>
                <a:spcBef>
                  <a:spcPts val="100"/>
                </a:spcBef>
              </a:pPr>
              <a:r>
                <a:rPr sz="1800" b="1" spc="-65" dirty="0">
                  <a:solidFill>
                    <a:srgbClr val="FFD966"/>
                  </a:solidFill>
                  <a:latin typeface="Verdana" panose="020B0604030504040204"/>
                  <a:cs typeface="Verdana" panose="020B0604030504040204"/>
                </a:rPr>
                <a:t>LAKSHYA</a:t>
              </a:r>
              <a:r>
                <a:rPr sz="1800" b="1" spc="-275" dirty="0">
                  <a:solidFill>
                    <a:srgbClr val="FFD966"/>
                  </a:solidFill>
                  <a:latin typeface="Verdana" panose="020B0604030504040204"/>
                  <a:cs typeface="Verdana" panose="020B0604030504040204"/>
                </a:rPr>
                <a:t> </a:t>
              </a:r>
              <a:r>
                <a:rPr sz="1800" b="1" spc="-75" dirty="0">
                  <a:solidFill>
                    <a:srgbClr val="FFD966"/>
                  </a:solidFill>
                  <a:latin typeface="Verdana" panose="020B0604030504040204"/>
                  <a:cs typeface="Verdana" panose="020B0604030504040204"/>
                </a:rPr>
                <a:t>SIGNAGES</a:t>
              </a:r>
              <a:endParaRPr sz="1800" dirty="0">
                <a:latin typeface="Verdana" panose="020B0604030504040204"/>
                <a:cs typeface="Verdana" panose="020B0604030504040204"/>
              </a:endParaRPr>
            </a:p>
          </p:txBody>
        </p:sp>
        <p:grpSp>
          <p:nvGrpSpPr>
            <p:cNvPr id="3" name="object 3"/>
            <p:cNvGrpSpPr/>
            <p:nvPr/>
          </p:nvGrpSpPr>
          <p:grpSpPr>
            <a:xfrm>
              <a:off x="4450333" y="4800600"/>
              <a:ext cx="3449320" cy="582930"/>
              <a:chOff x="4444238" y="5142738"/>
              <a:chExt cx="3449320" cy="582930"/>
            </a:xfrm>
          </p:grpSpPr>
          <p:pic>
            <p:nvPicPr>
              <p:cNvPr id="4" name="object 4"/>
              <p:cNvPicPr/>
              <p:nvPr/>
            </p:nvPicPr>
            <p:blipFill>
              <a:blip r:embed="rId2" cstate="print"/>
              <a:stretch>
                <a:fillRect/>
              </a:stretch>
            </p:blipFill>
            <p:spPr>
              <a:xfrm>
                <a:off x="4444238" y="5142738"/>
                <a:ext cx="3449319" cy="308609"/>
              </a:xfrm>
              <a:prstGeom prst="rect">
                <a:avLst/>
              </a:prstGeom>
            </p:spPr>
          </p:pic>
          <p:pic>
            <p:nvPicPr>
              <p:cNvPr id="5" name="object 5"/>
              <p:cNvPicPr/>
              <p:nvPr/>
            </p:nvPicPr>
            <p:blipFill>
              <a:blip r:embed="rId3" cstate="print"/>
              <a:stretch>
                <a:fillRect/>
              </a:stretch>
            </p:blipFill>
            <p:spPr>
              <a:xfrm>
                <a:off x="5005832" y="5417058"/>
                <a:ext cx="1544700" cy="308609"/>
              </a:xfrm>
              <a:prstGeom prst="rect">
                <a:avLst/>
              </a:prstGeom>
            </p:spPr>
          </p:pic>
          <p:pic>
            <p:nvPicPr>
              <p:cNvPr id="6" name="object 6"/>
              <p:cNvPicPr/>
              <p:nvPr/>
            </p:nvPicPr>
            <p:blipFill>
              <a:blip r:embed="rId4" cstate="print"/>
              <a:stretch>
                <a:fillRect/>
              </a:stretch>
            </p:blipFill>
            <p:spPr>
              <a:xfrm>
                <a:off x="6447536" y="5417058"/>
                <a:ext cx="163067" cy="308609"/>
              </a:xfrm>
              <a:prstGeom prst="rect">
                <a:avLst/>
              </a:prstGeom>
            </p:spPr>
          </p:pic>
          <p:pic>
            <p:nvPicPr>
              <p:cNvPr id="7" name="object 7"/>
              <p:cNvPicPr/>
              <p:nvPr/>
            </p:nvPicPr>
            <p:blipFill>
              <a:blip r:embed="rId5" cstate="print"/>
              <a:stretch>
                <a:fillRect/>
              </a:stretch>
            </p:blipFill>
            <p:spPr>
              <a:xfrm>
                <a:off x="6529070" y="5417058"/>
                <a:ext cx="767499" cy="308609"/>
              </a:xfrm>
              <a:prstGeom prst="rect">
                <a:avLst/>
              </a:prstGeom>
            </p:spPr>
          </p:pic>
        </p:grpSp>
        <p:pic>
          <p:nvPicPr>
            <p:cNvPr id="8" name="object 8"/>
            <p:cNvPicPr/>
            <p:nvPr/>
          </p:nvPicPr>
          <p:blipFill>
            <a:blip r:embed="rId6" cstate="print"/>
            <a:stretch>
              <a:fillRect/>
            </a:stretch>
          </p:blipFill>
          <p:spPr>
            <a:xfrm>
              <a:off x="3573016" y="388620"/>
              <a:ext cx="5058156" cy="3842004"/>
            </a:xfrm>
            <a:prstGeom prst="rect">
              <a:avLst/>
            </a:prstGeom>
          </p:spPr>
        </p:pic>
      </p:grpSp>
      <p:grpSp>
        <p:nvGrpSpPr>
          <p:cNvPr id="9" name="object 9"/>
          <p:cNvGrpSpPr/>
          <p:nvPr/>
        </p:nvGrpSpPr>
        <p:grpSpPr>
          <a:xfrm>
            <a:off x="1335277" y="6279134"/>
            <a:ext cx="4839970" cy="308610"/>
            <a:chOff x="1335277" y="6279134"/>
            <a:chExt cx="4839970" cy="308610"/>
          </a:xfrm>
        </p:grpSpPr>
        <p:pic>
          <p:nvPicPr>
            <p:cNvPr id="10" name="object 10"/>
            <p:cNvPicPr/>
            <p:nvPr/>
          </p:nvPicPr>
          <p:blipFill>
            <a:blip r:embed="rId7" cstate="print"/>
            <a:stretch>
              <a:fillRect/>
            </a:stretch>
          </p:blipFill>
          <p:spPr>
            <a:xfrm>
              <a:off x="1335277" y="6279134"/>
              <a:ext cx="628649" cy="308609"/>
            </a:xfrm>
            <a:prstGeom prst="rect">
              <a:avLst/>
            </a:prstGeom>
          </p:spPr>
        </p:pic>
        <p:pic>
          <p:nvPicPr>
            <p:cNvPr id="11" name="object 11"/>
            <p:cNvPicPr/>
            <p:nvPr/>
          </p:nvPicPr>
          <p:blipFill>
            <a:blip r:embed="rId8" cstate="print"/>
            <a:stretch>
              <a:fillRect/>
            </a:stretch>
          </p:blipFill>
          <p:spPr>
            <a:xfrm>
              <a:off x="1890776" y="6279134"/>
              <a:ext cx="652462" cy="308609"/>
            </a:xfrm>
            <a:prstGeom prst="rect">
              <a:avLst/>
            </a:prstGeom>
          </p:spPr>
        </p:pic>
        <p:pic>
          <p:nvPicPr>
            <p:cNvPr id="12" name="object 12"/>
            <p:cNvPicPr/>
            <p:nvPr/>
          </p:nvPicPr>
          <p:blipFill>
            <a:blip r:embed="rId9" cstate="print"/>
            <a:stretch>
              <a:fillRect/>
            </a:stretch>
          </p:blipFill>
          <p:spPr>
            <a:xfrm>
              <a:off x="2465324" y="6279134"/>
              <a:ext cx="465200" cy="308609"/>
            </a:xfrm>
            <a:prstGeom prst="rect">
              <a:avLst/>
            </a:prstGeom>
          </p:spPr>
        </p:pic>
        <p:pic>
          <p:nvPicPr>
            <p:cNvPr id="13" name="object 13"/>
            <p:cNvPicPr/>
            <p:nvPr/>
          </p:nvPicPr>
          <p:blipFill>
            <a:blip r:embed="rId10" cstate="print"/>
            <a:stretch>
              <a:fillRect/>
            </a:stretch>
          </p:blipFill>
          <p:spPr>
            <a:xfrm>
              <a:off x="2828797" y="6279134"/>
              <a:ext cx="1213396" cy="308609"/>
            </a:xfrm>
            <a:prstGeom prst="rect">
              <a:avLst/>
            </a:prstGeom>
          </p:spPr>
        </p:pic>
        <p:pic>
          <p:nvPicPr>
            <p:cNvPr id="14" name="object 14"/>
            <p:cNvPicPr/>
            <p:nvPr/>
          </p:nvPicPr>
          <p:blipFill>
            <a:blip r:embed="rId11" cstate="print"/>
            <a:stretch>
              <a:fillRect/>
            </a:stretch>
          </p:blipFill>
          <p:spPr>
            <a:xfrm>
              <a:off x="3945382" y="6279134"/>
              <a:ext cx="414909" cy="308609"/>
            </a:xfrm>
            <a:prstGeom prst="rect">
              <a:avLst/>
            </a:prstGeom>
          </p:spPr>
        </p:pic>
        <p:pic>
          <p:nvPicPr>
            <p:cNvPr id="15" name="object 15"/>
            <p:cNvPicPr/>
            <p:nvPr/>
          </p:nvPicPr>
          <p:blipFill>
            <a:blip r:embed="rId12" cstate="print"/>
            <a:stretch>
              <a:fillRect/>
            </a:stretch>
          </p:blipFill>
          <p:spPr>
            <a:xfrm>
              <a:off x="4273804" y="6279134"/>
              <a:ext cx="575055" cy="308609"/>
            </a:xfrm>
            <a:prstGeom prst="rect">
              <a:avLst/>
            </a:prstGeom>
          </p:spPr>
        </p:pic>
        <p:pic>
          <p:nvPicPr>
            <p:cNvPr id="16" name="object 16"/>
            <p:cNvPicPr/>
            <p:nvPr/>
          </p:nvPicPr>
          <p:blipFill>
            <a:blip r:embed="rId13" cstate="print"/>
            <a:stretch>
              <a:fillRect/>
            </a:stretch>
          </p:blipFill>
          <p:spPr>
            <a:xfrm>
              <a:off x="4757674" y="6279134"/>
              <a:ext cx="629920" cy="308609"/>
            </a:xfrm>
            <a:prstGeom prst="rect">
              <a:avLst/>
            </a:prstGeom>
          </p:spPr>
        </p:pic>
        <p:pic>
          <p:nvPicPr>
            <p:cNvPr id="17" name="object 17"/>
            <p:cNvPicPr/>
            <p:nvPr/>
          </p:nvPicPr>
          <p:blipFill>
            <a:blip r:embed="rId14" cstate="print"/>
            <a:stretch>
              <a:fillRect/>
            </a:stretch>
          </p:blipFill>
          <p:spPr>
            <a:xfrm>
              <a:off x="5283454" y="6279134"/>
              <a:ext cx="891539" cy="308609"/>
            </a:xfrm>
            <a:prstGeom prst="rect">
              <a:avLst/>
            </a:prstGeom>
          </p:spPr>
        </p:pic>
      </p:grpSp>
      <p:pic>
        <p:nvPicPr>
          <p:cNvPr id="18" name="object 18"/>
          <p:cNvPicPr/>
          <p:nvPr/>
        </p:nvPicPr>
        <p:blipFill>
          <a:blip r:embed="rId15" cstate="print"/>
          <a:stretch>
            <a:fillRect/>
          </a:stretch>
        </p:blipFill>
        <p:spPr>
          <a:xfrm>
            <a:off x="6463284" y="6007094"/>
            <a:ext cx="4803775" cy="822197"/>
          </a:xfrm>
          <a:prstGeom prst="rect">
            <a:avLst/>
          </a:prstGeom>
        </p:spPr>
      </p:pic>
      <p:pic>
        <p:nvPicPr>
          <p:cNvPr id="19" name="object 19"/>
          <p:cNvPicPr/>
          <p:nvPr/>
        </p:nvPicPr>
        <p:blipFill>
          <a:blip r:embed="rId16" cstate="print"/>
          <a:stretch>
            <a:fillRect/>
          </a:stretch>
        </p:blipFill>
        <p:spPr>
          <a:xfrm>
            <a:off x="10744200" y="304800"/>
            <a:ext cx="1123188" cy="594360"/>
          </a:xfrm>
          <a:prstGeom prst="rect">
            <a:avLst/>
          </a:prstGeom>
        </p:spPr>
      </p:pic>
      <p:grpSp>
        <p:nvGrpSpPr>
          <p:cNvPr id="27" name="Group 26"/>
          <p:cNvGrpSpPr/>
          <p:nvPr/>
        </p:nvGrpSpPr>
        <p:grpSpPr>
          <a:xfrm>
            <a:off x="7772400" y="2209800"/>
            <a:ext cx="2807096" cy="1799935"/>
            <a:chOff x="7772400" y="1752600"/>
            <a:chExt cx="2807096" cy="1799935"/>
          </a:xfrm>
        </p:grpSpPr>
        <p:sp>
          <p:nvSpPr>
            <p:cNvPr id="22" name="Rounded Rectangle 21"/>
            <p:cNvSpPr/>
            <p:nvPr/>
          </p:nvSpPr>
          <p:spPr>
            <a:xfrm>
              <a:off x="7772400" y="1752600"/>
              <a:ext cx="2807096" cy="762000"/>
            </a:xfrm>
            <a:prstGeom prst="roundRect">
              <a:avLst/>
            </a:prstGeom>
            <a:solidFill>
              <a:srgbClr val="FFD966"/>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IN"/>
            </a:p>
          </p:txBody>
        </p:sp>
        <p:sp>
          <p:nvSpPr>
            <p:cNvPr id="21" name="object 2"/>
            <p:cNvSpPr txBox="1"/>
            <p:nvPr/>
          </p:nvSpPr>
          <p:spPr>
            <a:xfrm>
              <a:off x="7772400" y="1828800"/>
              <a:ext cx="2807096" cy="566822"/>
            </a:xfrm>
            <a:prstGeom prst="rect">
              <a:avLst/>
            </a:prstGeom>
          </p:spPr>
          <p:txBody>
            <a:bodyPr vert="horz" wrap="square" lIns="0" tIns="12700" rIns="0" bIns="0" rtlCol="0">
              <a:spAutoFit/>
            </a:bodyPr>
            <a:lstStyle/>
            <a:p>
              <a:pPr marL="12700" algn="ctr">
                <a:lnSpc>
                  <a:spcPct val="100000"/>
                </a:lnSpc>
                <a:spcBef>
                  <a:spcPts val="100"/>
                </a:spcBef>
              </a:pPr>
              <a:r>
                <a:rPr lang="en-IN" b="1" spc="-65" dirty="0" smtClean="0">
                  <a:solidFill>
                    <a:schemeClr val="tx1"/>
                  </a:solidFill>
                  <a:latin typeface="Verdana" panose="020B0604030504040204"/>
                  <a:cs typeface="Verdana" panose="020B0604030504040204"/>
                </a:rPr>
                <a:t>Connect With us on Social Medial</a:t>
              </a:r>
              <a:endParaRPr sz="1800" dirty="0">
                <a:solidFill>
                  <a:schemeClr val="tx1"/>
                </a:solidFill>
                <a:latin typeface="Verdana" panose="020B0604030504040204"/>
                <a:cs typeface="Verdana" panose="020B0604030504040204"/>
              </a:endParaRPr>
            </a:p>
          </p:txBody>
        </p:sp>
        <p:grpSp>
          <p:nvGrpSpPr>
            <p:cNvPr id="26" name="Group 25"/>
            <p:cNvGrpSpPr/>
            <p:nvPr/>
          </p:nvGrpSpPr>
          <p:grpSpPr>
            <a:xfrm>
              <a:off x="8001000" y="2675694"/>
              <a:ext cx="2255266" cy="876841"/>
              <a:chOff x="7848600" y="3048000"/>
              <a:chExt cx="2255266" cy="876841"/>
            </a:xfrm>
          </p:grpSpPr>
          <p:pic>
            <p:nvPicPr>
              <p:cNvPr id="23" name="Picture 2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848600" y="3048000"/>
                <a:ext cx="876841" cy="876841"/>
              </a:xfrm>
              <a:prstGeom prst="rect">
                <a:avLst/>
              </a:prstGeom>
            </p:spPr>
          </p:pic>
          <p:pic>
            <p:nvPicPr>
              <p:cNvPr id="24" name="Picture 2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763000" y="3196987"/>
                <a:ext cx="579264" cy="578866"/>
              </a:xfrm>
              <a:prstGeom prst="rect">
                <a:avLst/>
              </a:prstGeom>
            </p:spPr>
          </p:pic>
          <p:pic>
            <p:nvPicPr>
              <p:cNvPr id="25" name="Picture 2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525000" y="3196987"/>
                <a:ext cx="578866" cy="578866"/>
              </a:xfrm>
              <a:prstGeom prst="rect">
                <a:avLst/>
              </a:prstGeom>
            </p:spPr>
          </p:pic>
        </p:gr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1026</TotalTime>
  <Words>1865</Words>
  <Application>Microsoft Office PowerPoint</Application>
  <PresentationFormat>Widescreen</PresentationFormat>
  <Paragraphs>357</Paragraphs>
  <Slides>90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90</vt:i4>
      </vt:variant>
    </vt:vector>
  </HeadingPairs>
  <TitlesOfParts>
    <vt:vector size="96" baseType="lpstr">
      <vt:lpstr>Arial</vt:lpstr>
      <vt:lpstr>Calibri</vt:lpstr>
      <vt:lpstr>Montserrat</vt:lpstr>
      <vt:lpstr>Noto Sans Symbols</vt:lpstr>
      <vt:lpstr>Verdana</vt:lpstr>
      <vt:lpstr>Office Theme</vt:lpstr>
      <vt:lpstr>PowerPoint Presentation</vt:lpstr>
      <vt:lpstr>About us</vt:lpstr>
      <vt:lpstr>Founder Profile</vt:lpstr>
      <vt:lpstr>Our Vision</vt:lpstr>
      <vt:lpstr>What Makes Us Different</vt:lpstr>
      <vt:lpstr>Our Services</vt:lpstr>
      <vt:lpstr>PowerPoint Presentation</vt:lpstr>
      <vt:lpstr>In-house machinery</vt:lpstr>
      <vt:lpstr>In-house machinery</vt:lpstr>
      <vt:lpstr>In-house machinery</vt:lpstr>
      <vt:lpstr>Our Process</vt:lpstr>
      <vt:lpstr>Quality Control Process</vt:lpstr>
      <vt:lpstr>3D DESIGN VISUALIZATION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Flite Wall Unit</vt:lpstr>
      <vt:lpstr>Sparx Wall Unit</vt:lpstr>
      <vt:lpstr>PowerPoint Presentation</vt:lpstr>
      <vt:lpstr>PowerPoint Presentation</vt:lpstr>
      <vt:lpstr>Zoom Wall Unit</vt:lpstr>
      <vt:lpstr>PowerPoint Presentation</vt:lpstr>
      <vt:lpstr>PowerPoint Presentation</vt:lpstr>
      <vt:lpstr>PowerPoint Presentation</vt:lpstr>
      <vt:lpstr>Kiosk Unit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Digital Services</vt:lpstr>
      <vt:lpstr>Social Media Management</vt:lpstr>
      <vt:lpstr>Linkedin Personal Branding</vt:lpstr>
      <vt:lpstr>Performance Marketing &amp; SEO</vt:lpstr>
      <vt:lpstr>Photography &amp; Videography</vt:lpstr>
      <vt:lpstr>Influencer Marketing</vt:lpstr>
      <vt:lpstr>Branding &amp; Design</vt:lpstr>
      <vt:lpstr>Strategy &amp; Content Creation</vt:lpstr>
      <vt:lpstr>Website Development</vt:lpstr>
      <vt:lpstr>Clientelle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ismail - [2010]</cp:lastModifiedBy>
  <cp:revision>142</cp:revision>
  <dcterms:created xsi:type="dcterms:W3CDTF">2025-11-12T09:20:00Z</dcterms:created>
  <dcterms:modified xsi:type="dcterms:W3CDTF">2025-12-29T06:39:42Z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2024-10-15T05:30:00Z</vt:filetime>
  </property>
  <property fmtid="{D5CDD505-2E9C-101B-9397-08002B2CF9AE}" pid="3" name="Creator">
    <vt:lpwstr>Microsoft® Office PowerPoint® 2007</vt:lpwstr>
  </property>
  <property fmtid="{D5CDD505-2E9C-101B-9397-08002B2CF9AE}" pid="4" name="LastSaved">
    <vt:filetime>2025-11-12T05:30:00Z</vt:filetime>
  </property>
  <property fmtid="{D5CDD505-2E9C-101B-9397-08002B2CF9AE}" pid="5" name="Producer">
    <vt:lpwstr>Microsoft® Office PowerPoint® 2007</vt:lpwstr>
  </property>
  <property fmtid="{D5CDD505-2E9C-101B-9397-08002B2CF9AE}" pid="6" name="ICV">
    <vt:lpwstr>800C1A8C80DD4E0C8FC4B274B1643ECA_12</vt:lpwstr>
  </property>
  <property fmtid="{D5CDD505-2E9C-101B-9397-08002B2CF9AE}" pid="7" name="KSOProductBuildVer">
    <vt:lpwstr>1033-12.2.0.23155</vt:lpwstr>
  </property>
</Properties>
</file>